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71" r:id="rId8"/>
    <p:sldId id="261" r:id="rId9"/>
    <p:sldId id="257" r:id="rId10"/>
    <p:sldId id="262" r:id="rId11"/>
    <p:sldId id="263" r:id="rId12"/>
    <p:sldId id="264" r:id="rId13"/>
    <p:sldId id="265" r:id="rId14"/>
    <p:sldId id="266" r:id="rId15"/>
    <p:sldId id="267" r:id="rId16"/>
    <p:sldId id="268" r:id="rId17"/>
    <p:sldId id="269" r:id="rId18"/>
    <p:sldId id="270" r:id="rId19"/>
    <p:sldId id="272" r:id="rId20"/>
    <p:sldId id="282" r:id="rId21"/>
    <p:sldId id="283" r:id="rId22"/>
    <p:sldId id="273" r:id="rId23"/>
    <p:sldId id="274" r:id="rId24"/>
    <p:sldId id="275" r:id="rId25"/>
    <p:sldId id="276"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72"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7A22C00-D63A-47DF-B019-EF53514A7BAA}" type="datetimeFigureOut">
              <a:rPr lang="en-AU" smtClean="0"/>
              <a:t>20/11/2019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0E50AE-69D7-4400-86D1-E6FA6891FA75}" type="slidenum">
              <a:rPr lang="en-AU" smtClean="0"/>
              <a:t>‹#›</a:t>
            </a:fld>
            <a:endParaRPr lang="en-AU"/>
          </a:p>
        </p:txBody>
      </p:sp>
    </p:spTree>
    <p:extLst>
      <p:ext uri="{BB962C8B-B14F-4D97-AF65-F5344CB8AC3E}">
        <p14:creationId xmlns:p14="http://schemas.microsoft.com/office/powerpoint/2010/main" val="200417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7A22C00-D63A-47DF-B019-EF53514A7BAA}" type="datetimeFigureOut">
              <a:rPr lang="en-AU" smtClean="0"/>
              <a:t>20/11/2019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0E50AE-69D7-4400-86D1-E6FA6891FA75}" type="slidenum">
              <a:rPr lang="en-AU" smtClean="0"/>
              <a:t>‹#›</a:t>
            </a:fld>
            <a:endParaRPr lang="en-AU"/>
          </a:p>
        </p:txBody>
      </p:sp>
    </p:spTree>
    <p:extLst>
      <p:ext uri="{BB962C8B-B14F-4D97-AF65-F5344CB8AC3E}">
        <p14:creationId xmlns:p14="http://schemas.microsoft.com/office/powerpoint/2010/main" val="160429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7A22C00-D63A-47DF-B019-EF53514A7BAA}" type="datetimeFigureOut">
              <a:rPr lang="en-AU" smtClean="0"/>
              <a:t>20/11/2019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0E50AE-69D7-4400-86D1-E6FA6891FA75}" type="slidenum">
              <a:rPr lang="en-AU" smtClean="0"/>
              <a:t>‹#›</a:t>
            </a:fld>
            <a:endParaRPr lang="en-AU"/>
          </a:p>
        </p:txBody>
      </p:sp>
    </p:spTree>
    <p:extLst>
      <p:ext uri="{BB962C8B-B14F-4D97-AF65-F5344CB8AC3E}">
        <p14:creationId xmlns:p14="http://schemas.microsoft.com/office/powerpoint/2010/main" val="2811768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7407B-8237-4907-8C90-D6B4F6EA3D48}" type="datetimeFigureOut">
              <a:rPr lang="en-US" smtClean="0">
                <a:solidFill>
                  <a:prstClr val="black">
                    <a:tint val="75000"/>
                  </a:prstClr>
                </a:solidFill>
              </a:rPr>
              <a:pPr/>
              <a:t>11/20/2019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83B43B-9BB2-4E4E-9B5E-3D89A5B9C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75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7407B-8237-4907-8C90-D6B4F6EA3D48}" type="datetimeFigureOut">
              <a:rPr lang="en-US" smtClean="0">
                <a:solidFill>
                  <a:prstClr val="black">
                    <a:tint val="75000"/>
                  </a:prstClr>
                </a:solidFill>
              </a:rPr>
              <a:pPr/>
              <a:t>11/20/2019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83B43B-9BB2-4E4E-9B5E-3D89A5B9C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46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7407B-8237-4907-8C90-D6B4F6EA3D48}" type="datetimeFigureOut">
              <a:rPr lang="en-US" smtClean="0">
                <a:solidFill>
                  <a:prstClr val="black">
                    <a:tint val="75000"/>
                  </a:prstClr>
                </a:solidFill>
              </a:rPr>
              <a:pPr/>
              <a:t>11/20/2019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83B43B-9BB2-4E4E-9B5E-3D89A5B9C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727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7407B-8237-4907-8C90-D6B4F6EA3D48}" type="datetimeFigureOut">
              <a:rPr lang="en-US" smtClean="0">
                <a:solidFill>
                  <a:prstClr val="black">
                    <a:tint val="75000"/>
                  </a:prstClr>
                </a:solidFill>
              </a:rPr>
              <a:pPr/>
              <a:t>11/20/2019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83B43B-9BB2-4E4E-9B5E-3D89A5B9C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64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7407B-8237-4907-8C90-D6B4F6EA3D48}" type="datetimeFigureOut">
              <a:rPr lang="en-US" smtClean="0">
                <a:solidFill>
                  <a:prstClr val="black">
                    <a:tint val="75000"/>
                  </a:prstClr>
                </a:solidFill>
              </a:rPr>
              <a:pPr/>
              <a:t>11/20/2019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83B43B-9BB2-4E4E-9B5E-3D89A5B9C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45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7407B-8237-4907-8C90-D6B4F6EA3D48}" type="datetimeFigureOut">
              <a:rPr lang="en-US" smtClean="0">
                <a:solidFill>
                  <a:prstClr val="black">
                    <a:tint val="75000"/>
                  </a:prstClr>
                </a:solidFill>
              </a:rPr>
              <a:pPr/>
              <a:t>11/20/2019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83B43B-9BB2-4E4E-9B5E-3D89A5B9C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583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7407B-8237-4907-8C90-D6B4F6EA3D48}" type="datetimeFigureOut">
              <a:rPr lang="en-US" smtClean="0">
                <a:solidFill>
                  <a:prstClr val="black">
                    <a:tint val="75000"/>
                  </a:prstClr>
                </a:solidFill>
              </a:rPr>
              <a:pPr/>
              <a:t>11/20/2019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83B43B-9BB2-4E4E-9B5E-3D89A5B9C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923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7407B-8237-4907-8C90-D6B4F6EA3D48}" type="datetimeFigureOut">
              <a:rPr lang="en-US" smtClean="0">
                <a:solidFill>
                  <a:prstClr val="black">
                    <a:tint val="75000"/>
                  </a:prstClr>
                </a:solidFill>
              </a:rPr>
              <a:pPr/>
              <a:t>11/20/2019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83B43B-9BB2-4E4E-9B5E-3D89A5B9C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56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7A22C00-D63A-47DF-B019-EF53514A7BAA}" type="datetimeFigureOut">
              <a:rPr lang="en-AU" smtClean="0"/>
              <a:t>20/11/2019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0E50AE-69D7-4400-86D1-E6FA6891FA75}" type="slidenum">
              <a:rPr lang="en-AU" smtClean="0"/>
              <a:t>‹#›</a:t>
            </a:fld>
            <a:endParaRPr lang="en-AU"/>
          </a:p>
        </p:txBody>
      </p:sp>
    </p:spTree>
    <p:extLst>
      <p:ext uri="{BB962C8B-B14F-4D97-AF65-F5344CB8AC3E}">
        <p14:creationId xmlns:p14="http://schemas.microsoft.com/office/powerpoint/2010/main" val="2982977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7407B-8237-4907-8C90-D6B4F6EA3D48}" type="datetimeFigureOut">
              <a:rPr lang="en-US" smtClean="0">
                <a:solidFill>
                  <a:prstClr val="black">
                    <a:tint val="75000"/>
                  </a:prstClr>
                </a:solidFill>
              </a:rPr>
              <a:pPr/>
              <a:t>11/20/2019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83B43B-9BB2-4E4E-9B5E-3D89A5B9C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793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7407B-8237-4907-8C90-D6B4F6EA3D48}" type="datetimeFigureOut">
              <a:rPr lang="en-US" smtClean="0">
                <a:solidFill>
                  <a:prstClr val="black">
                    <a:tint val="75000"/>
                  </a:prstClr>
                </a:solidFill>
              </a:rPr>
              <a:pPr/>
              <a:t>11/20/2019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83B43B-9BB2-4E4E-9B5E-3D89A5B9C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66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7407B-8237-4907-8C90-D6B4F6EA3D48}" type="datetimeFigureOut">
              <a:rPr lang="en-US" smtClean="0">
                <a:solidFill>
                  <a:prstClr val="black">
                    <a:tint val="75000"/>
                  </a:prstClr>
                </a:solidFill>
              </a:rPr>
              <a:pPr/>
              <a:t>11/20/2019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83B43B-9BB2-4E4E-9B5E-3D89A5B9C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816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3A4CD31-B9DE-4FE3-8822-987817F7EAD5}" type="datetimeFigureOut">
              <a:rPr lang="en-AU"/>
              <a:pPr>
                <a:defRPr/>
              </a:pPr>
              <a:t>20/11/2019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37714-DC3E-48C4-A1F6-FD3080D6D3C1}" type="slidenum">
              <a:rPr lang="en-AU"/>
              <a:pPr>
                <a:defRPr/>
              </a:pPr>
              <a:t>‹#›</a:t>
            </a:fld>
            <a:endParaRPr lang="en-AU"/>
          </a:p>
        </p:txBody>
      </p:sp>
    </p:spTree>
    <p:extLst>
      <p:ext uri="{BB962C8B-B14F-4D97-AF65-F5344CB8AC3E}">
        <p14:creationId xmlns:p14="http://schemas.microsoft.com/office/powerpoint/2010/main" val="2903600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DBA3E78-37A8-4688-A946-66DE019B85F1}" type="datetimeFigureOut">
              <a:rPr lang="en-AU"/>
              <a:pPr>
                <a:defRPr/>
              </a:pPr>
              <a:t>20/11/2019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9A3A008-4535-471D-8984-81E4EBC75457}" type="slidenum">
              <a:rPr lang="en-AU"/>
              <a:pPr>
                <a:defRPr/>
              </a:pPr>
              <a:t>‹#›</a:t>
            </a:fld>
            <a:endParaRPr lang="en-AU"/>
          </a:p>
        </p:txBody>
      </p:sp>
    </p:spTree>
    <p:extLst>
      <p:ext uri="{BB962C8B-B14F-4D97-AF65-F5344CB8AC3E}">
        <p14:creationId xmlns:p14="http://schemas.microsoft.com/office/powerpoint/2010/main" val="2896894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4B9F735-DC1C-4E10-A013-75C48A122BB8}" type="datetimeFigureOut">
              <a:rPr lang="en-AU"/>
              <a:pPr>
                <a:defRPr/>
              </a:pPr>
              <a:t>20/11/2019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F519E59-23FF-437D-AABB-139A814A104C}" type="slidenum">
              <a:rPr lang="en-AU"/>
              <a:pPr>
                <a:defRPr/>
              </a:pPr>
              <a:t>‹#›</a:t>
            </a:fld>
            <a:endParaRPr lang="en-AU"/>
          </a:p>
        </p:txBody>
      </p:sp>
    </p:spTree>
    <p:extLst>
      <p:ext uri="{BB962C8B-B14F-4D97-AF65-F5344CB8AC3E}">
        <p14:creationId xmlns:p14="http://schemas.microsoft.com/office/powerpoint/2010/main" val="2732092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8E92175-2343-4DE1-BE44-7CB18B2217F1}" type="datetimeFigureOut">
              <a:rPr lang="en-AU"/>
              <a:pPr>
                <a:defRPr/>
              </a:pPr>
              <a:t>20/11/2019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996AE79-FE8F-452A-AAFC-6A2F00BDB633}" type="slidenum">
              <a:rPr lang="en-AU"/>
              <a:pPr>
                <a:defRPr/>
              </a:pPr>
              <a:t>‹#›</a:t>
            </a:fld>
            <a:endParaRPr lang="en-AU"/>
          </a:p>
        </p:txBody>
      </p:sp>
    </p:spTree>
    <p:extLst>
      <p:ext uri="{BB962C8B-B14F-4D97-AF65-F5344CB8AC3E}">
        <p14:creationId xmlns:p14="http://schemas.microsoft.com/office/powerpoint/2010/main" val="1550389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D6BEA70-803B-4879-BF88-460B6B8C58B8}" type="datetimeFigureOut">
              <a:rPr lang="en-AU"/>
              <a:pPr>
                <a:defRPr/>
              </a:pPr>
              <a:t>20/11/2019</a:t>
            </a:fld>
            <a:endParaRPr lang="en-A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D1E58E3-FCA0-4212-9A7E-56E1FB3DD346}" type="slidenum">
              <a:rPr lang="en-AU"/>
              <a:pPr>
                <a:defRPr/>
              </a:pPr>
              <a:t>‹#›</a:t>
            </a:fld>
            <a:endParaRPr lang="en-AU"/>
          </a:p>
        </p:txBody>
      </p:sp>
    </p:spTree>
    <p:extLst>
      <p:ext uri="{BB962C8B-B14F-4D97-AF65-F5344CB8AC3E}">
        <p14:creationId xmlns:p14="http://schemas.microsoft.com/office/powerpoint/2010/main" val="388112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9D9EB20-8873-4927-909B-F331F6875959}" type="datetimeFigureOut">
              <a:rPr lang="en-AU"/>
              <a:pPr>
                <a:defRPr/>
              </a:pPr>
              <a:t>20/11/2019</a:t>
            </a:fld>
            <a:endParaRPr lang="en-A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2505214-8CCC-46BA-8C49-BF0AD1B85EF5}" type="slidenum">
              <a:rPr lang="en-AU"/>
              <a:pPr>
                <a:defRPr/>
              </a:pPr>
              <a:t>‹#›</a:t>
            </a:fld>
            <a:endParaRPr lang="en-AU"/>
          </a:p>
        </p:txBody>
      </p:sp>
    </p:spTree>
    <p:extLst>
      <p:ext uri="{BB962C8B-B14F-4D97-AF65-F5344CB8AC3E}">
        <p14:creationId xmlns:p14="http://schemas.microsoft.com/office/powerpoint/2010/main" val="2265050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87FCFA8-D3DB-4635-A9F5-BA375C2331C7}" type="datetimeFigureOut">
              <a:rPr lang="en-AU"/>
              <a:pPr>
                <a:defRPr/>
              </a:pPr>
              <a:t>20/11/2019</a:t>
            </a:fld>
            <a:endParaRPr lang="en-A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197CAFF-74F2-4D20-B1A6-2637465C1624}" type="slidenum">
              <a:rPr lang="en-AU"/>
              <a:pPr>
                <a:defRPr/>
              </a:pPr>
              <a:t>‹#›</a:t>
            </a:fld>
            <a:endParaRPr lang="en-AU"/>
          </a:p>
        </p:txBody>
      </p:sp>
    </p:spTree>
    <p:extLst>
      <p:ext uri="{BB962C8B-B14F-4D97-AF65-F5344CB8AC3E}">
        <p14:creationId xmlns:p14="http://schemas.microsoft.com/office/powerpoint/2010/main" val="141252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A22C00-D63A-47DF-B019-EF53514A7BAA}" type="datetimeFigureOut">
              <a:rPr lang="en-AU" smtClean="0"/>
              <a:t>20/11/2019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0E50AE-69D7-4400-86D1-E6FA6891FA75}" type="slidenum">
              <a:rPr lang="en-AU" smtClean="0"/>
              <a:t>‹#›</a:t>
            </a:fld>
            <a:endParaRPr lang="en-AU"/>
          </a:p>
        </p:txBody>
      </p:sp>
    </p:spTree>
    <p:extLst>
      <p:ext uri="{BB962C8B-B14F-4D97-AF65-F5344CB8AC3E}">
        <p14:creationId xmlns:p14="http://schemas.microsoft.com/office/powerpoint/2010/main" val="2680939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54A50B0-9EED-4410-88D7-40ADE3CDAB0D}" type="datetimeFigureOut">
              <a:rPr lang="en-AU"/>
              <a:pPr>
                <a:defRPr/>
              </a:pPr>
              <a:t>20/11/2019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57BF50F-A369-4A97-94A2-F5AD9CE46AF9}" type="slidenum">
              <a:rPr lang="en-AU"/>
              <a:pPr>
                <a:defRPr/>
              </a:pPr>
              <a:t>‹#›</a:t>
            </a:fld>
            <a:endParaRPr lang="en-AU"/>
          </a:p>
        </p:txBody>
      </p:sp>
    </p:spTree>
    <p:extLst>
      <p:ext uri="{BB962C8B-B14F-4D97-AF65-F5344CB8AC3E}">
        <p14:creationId xmlns:p14="http://schemas.microsoft.com/office/powerpoint/2010/main" val="3620956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FAB76BD-1E16-44EE-A5EB-E3727D31398A}" type="datetimeFigureOut">
              <a:rPr lang="en-AU"/>
              <a:pPr>
                <a:defRPr/>
              </a:pPr>
              <a:t>20/11/2019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92DA5DF-1F42-4778-9CB0-C33EF95FDA7D}" type="slidenum">
              <a:rPr lang="en-AU"/>
              <a:pPr>
                <a:defRPr/>
              </a:pPr>
              <a:t>‹#›</a:t>
            </a:fld>
            <a:endParaRPr lang="en-AU"/>
          </a:p>
        </p:txBody>
      </p:sp>
    </p:spTree>
    <p:extLst>
      <p:ext uri="{BB962C8B-B14F-4D97-AF65-F5344CB8AC3E}">
        <p14:creationId xmlns:p14="http://schemas.microsoft.com/office/powerpoint/2010/main" val="4228946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AC7C48A-A5AD-41C0-9881-D3001C281873}" type="datetimeFigureOut">
              <a:rPr lang="en-AU"/>
              <a:pPr>
                <a:defRPr/>
              </a:pPr>
              <a:t>20/11/2019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CBBA3C4B-8E12-4D5A-9B83-55DF3121DBA3}" type="slidenum">
              <a:rPr lang="en-AU"/>
              <a:pPr>
                <a:defRPr/>
              </a:pPr>
              <a:t>‹#›</a:t>
            </a:fld>
            <a:endParaRPr lang="en-AU"/>
          </a:p>
        </p:txBody>
      </p:sp>
    </p:spTree>
    <p:extLst>
      <p:ext uri="{BB962C8B-B14F-4D97-AF65-F5344CB8AC3E}">
        <p14:creationId xmlns:p14="http://schemas.microsoft.com/office/powerpoint/2010/main" val="2766437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AA68198-B840-485A-B55F-C3F578333FA5}" type="datetimeFigureOut">
              <a:rPr lang="en-AU"/>
              <a:pPr>
                <a:defRPr/>
              </a:pPr>
              <a:t>20/11/2019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7ADE6CB-B1F3-4C4C-B33D-09D4107FB1E4}" type="slidenum">
              <a:rPr lang="en-AU"/>
              <a:pPr>
                <a:defRPr/>
              </a:pPr>
              <a:t>‹#›</a:t>
            </a:fld>
            <a:endParaRPr lang="en-AU"/>
          </a:p>
        </p:txBody>
      </p:sp>
    </p:spTree>
    <p:extLst>
      <p:ext uri="{BB962C8B-B14F-4D97-AF65-F5344CB8AC3E}">
        <p14:creationId xmlns:p14="http://schemas.microsoft.com/office/powerpoint/2010/main" val="2628094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1E62EE1-A09B-4704-89D1-A3EC923AAF41}" type="datetimeFigureOut">
              <a:rPr lang="en-US"/>
              <a:pPr>
                <a:defRPr/>
              </a:pPr>
              <a:t>11/20/2019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3F917CD-F095-4D79-829A-EC06AD85B4E4}" type="slidenum">
              <a:rPr lang="en-US"/>
              <a:pPr>
                <a:defRPr/>
              </a:pPr>
              <a:t>‹#›</a:t>
            </a:fld>
            <a:endParaRPr lang="en-US"/>
          </a:p>
        </p:txBody>
      </p:sp>
    </p:spTree>
    <p:extLst>
      <p:ext uri="{BB962C8B-B14F-4D97-AF65-F5344CB8AC3E}">
        <p14:creationId xmlns:p14="http://schemas.microsoft.com/office/powerpoint/2010/main" val="3100311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C48DB7A-66B5-4591-81A7-B79F116A7EA4}" type="datetimeFigureOut">
              <a:rPr lang="en-US"/>
              <a:pPr>
                <a:defRPr/>
              </a:pPr>
              <a:t>11/20/2019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5036488-4BF0-47F0-90E3-C7AF4AED6BD9}" type="slidenum">
              <a:rPr lang="en-US"/>
              <a:pPr>
                <a:defRPr/>
              </a:pPr>
              <a:t>‹#›</a:t>
            </a:fld>
            <a:endParaRPr lang="en-US"/>
          </a:p>
        </p:txBody>
      </p:sp>
    </p:spTree>
    <p:extLst>
      <p:ext uri="{BB962C8B-B14F-4D97-AF65-F5344CB8AC3E}">
        <p14:creationId xmlns:p14="http://schemas.microsoft.com/office/powerpoint/2010/main" val="3919490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86DF54E-6A7C-4622-9E6D-4F59FE22FE8B}" type="datetimeFigureOut">
              <a:rPr lang="en-US"/>
              <a:pPr>
                <a:defRPr/>
              </a:pPr>
              <a:t>11/20/2019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1C107D1-72FA-44A4-89DE-2999346018EB}" type="slidenum">
              <a:rPr lang="en-US"/>
              <a:pPr>
                <a:defRPr/>
              </a:pPr>
              <a:t>‹#›</a:t>
            </a:fld>
            <a:endParaRPr lang="en-US"/>
          </a:p>
        </p:txBody>
      </p:sp>
    </p:spTree>
    <p:extLst>
      <p:ext uri="{BB962C8B-B14F-4D97-AF65-F5344CB8AC3E}">
        <p14:creationId xmlns:p14="http://schemas.microsoft.com/office/powerpoint/2010/main" val="2923009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6284BF8-6E3C-4210-85AF-27345BD8018A}" type="datetimeFigureOut">
              <a:rPr lang="en-US"/>
              <a:pPr>
                <a:defRPr/>
              </a:pPr>
              <a:t>11/20/2019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76BBB08-15EB-446F-8D4D-5C1F05CB26CC}" type="slidenum">
              <a:rPr lang="en-US"/>
              <a:pPr>
                <a:defRPr/>
              </a:pPr>
              <a:t>‹#›</a:t>
            </a:fld>
            <a:endParaRPr lang="en-US"/>
          </a:p>
        </p:txBody>
      </p:sp>
    </p:spTree>
    <p:extLst>
      <p:ext uri="{BB962C8B-B14F-4D97-AF65-F5344CB8AC3E}">
        <p14:creationId xmlns:p14="http://schemas.microsoft.com/office/powerpoint/2010/main" val="2668812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70E284C-613B-4D91-8AE5-FB84305DBC0C}" type="datetimeFigureOut">
              <a:rPr lang="en-US"/>
              <a:pPr>
                <a:defRPr/>
              </a:pPr>
              <a:t>11/20/2019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A66D528-9B6B-4E7C-925B-B49DCD82DA9D}" type="slidenum">
              <a:rPr lang="en-US"/>
              <a:pPr>
                <a:defRPr/>
              </a:pPr>
              <a:t>‹#›</a:t>
            </a:fld>
            <a:endParaRPr lang="en-US"/>
          </a:p>
        </p:txBody>
      </p:sp>
    </p:spTree>
    <p:extLst>
      <p:ext uri="{BB962C8B-B14F-4D97-AF65-F5344CB8AC3E}">
        <p14:creationId xmlns:p14="http://schemas.microsoft.com/office/powerpoint/2010/main" val="1193161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0FCD901-0556-46A8-B468-7557D1F2D2E7}" type="datetimeFigureOut">
              <a:rPr lang="en-US"/>
              <a:pPr>
                <a:defRPr/>
              </a:pPr>
              <a:t>11/20/2019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45CD39C-29C6-4626-B2AF-B8AC4B63598B}" type="slidenum">
              <a:rPr lang="en-US"/>
              <a:pPr>
                <a:defRPr/>
              </a:pPr>
              <a:t>‹#›</a:t>
            </a:fld>
            <a:endParaRPr lang="en-US"/>
          </a:p>
        </p:txBody>
      </p:sp>
    </p:spTree>
    <p:extLst>
      <p:ext uri="{BB962C8B-B14F-4D97-AF65-F5344CB8AC3E}">
        <p14:creationId xmlns:p14="http://schemas.microsoft.com/office/powerpoint/2010/main" val="264923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7A22C00-D63A-47DF-B019-EF53514A7BAA}" type="datetimeFigureOut">
              <a:rPr lang="en-AU" smtClean="0"/>
              <a:t>20/11/2019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C0E50AE-69D7-4400-86D1-E6FA6891FA75}" type="slidenum">
              <a:rPr lang="en-AU" smtClean="0"/>
              <a:t>‹#›</a:t>
            </a:fld>
            <a:endParaRPr lang="en-AU"/>
          </a:p>
        </p:txBody>
      </p:sp>
    </p:spTree>
    <p:extLst>
      <p:ext uri="{BB962C8B-B14F-4D97-AF65-F5344CB8AC3E}">
        <p14:creationId xmlns:p14="http://schemas.microsoft.com/office/powerpoint/2010/main" val="2674069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C4C7D69-6A5B-4A4E-9159-6779758E9F1B}" type="datetimeFigureOut">
              <a:rPr lang="en-US"/>
              <a:pPr>
                <a:defRPr/>
              </a:pPr>
              <a:t>11/20/2019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4A1DB4-A4A3-4B61-85F3-F08BFB6A7047}" type="slidenum">
              <a:rPr lang="en-US"/>
              <a:pPr>
                <a:defRPr/>
              </a:pPr>
              <a:t>‹#›</a:t>
            </a:fld>
            <a:endParaRPr lang="en-US"/>
          </a:p>
        </p:txBody>
      </p:sp>
    </p:spTree>
    <p:extLst>
      <p:ext uri="{BB962C8B-B14F-4D97-AF65-F5344CB8AC3E}">
        <p14:creationId xmlns:p14="http://schemas.microsoft.com/office/powerpoint/2010/main" val="2935900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4314806-1F78-4303-8BFC-0C765044BD21}" type="datetimeFigureOut">
              <a:rPr lang="en-US"/>
              <a:pPr>
                <a:defRPr/>
              </a:pPr>
              <a:t>11/20/2019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0C5C85-39E1-45A8-8336-1D19F325B75E}" type="slidenum">
              <a:rPr lang="en-US"/>
              <a:pPr>
                <a:defRPr/>
              </a:pPr>
              <a:t>‹#›</a:t>
            </a:fld>
            <a:endParaRPr lang="en-US"/>
          </a:p>
        </p:txBody>
      </p:sp>
    </p:spTree>
    <p:extLst>
      <p:ext uri="{BB962C8B-B14F-4D97-AF65-F5344CB8AC3E}">
        <p14:creationId xmlns:p14="http://schemas.microsoft.com/office/powerpoint/2010/main" val="815543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BCDF8C9-1D8E-43CA-89BD-5DFFC45EF7F3}" type="datetimeFigureOut">
              <a:rPr lang="en-US"/>
              <a:pPr>
                <a:defRPr/>
              </a:pPr>
              <a:t>11/20/2019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4EA55BB-590A-48BD-9F49-3E1538279549}" type="slidenum">
              <a:rPr lang="en-US"/>
              <a:pPr>
                <a:defRPr/>
              </a:pPr>
              <a:t>‹#›</a:t>
            </a:fld>
            <a:endParaRPr lang="en-US"/>
          </a:p>
        </p:txBody>
      </p:sp>
    </p:spTree>
    <p:extLst>
      <p:ext uri="{BB962C8B-B14F-4D97-AF65-F5344CB8AC3E}">
        <p14:creationId xmlns:p14="http://schemas.microsoft.com/office/powerpoint/2010/main" val="26220411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0C5F255-E1A3-4583-97DB-9E71129D6CA2}" type="datetimeFigureOut">
              <a:rPr lang="en-US"/>
              <a:pPr>
                <a:defRPr/>
              </a:pPr>
              <a:t>11/20/2019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CCE8105-46AE-41FC-9EFE-F63EE55AADC8}" type="slidenum">
              <a:rPr lang="en-US"/>
              <a:pPr>
                <a:defRPr/>
              </a:pPr>
              <a:t>‹#›</a:t>
            </a:fld>
            <a:endParaRPr lang="en-US"/>
          </a:p>
        </p:txBody>
      </p:sp>
    </p:spTree>
    <p:extLst>
      <p:ext uri="{BB962C8B-B14F-4D97-AF65-F5344CB8AC3E}">
        <p14:creationId xmlns:p14="http://schemas.microsoft.com/office/powerpoint/2010/main" val="3432859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909600D-C568-4A48-8255-F1286D887E2D}" type="datetimeFigureOut">
              <a:rPr lang="en-US"/>
              <a:pPr>
                <a:defRPr/>
              </a:pPr>
              <a:t>11/20/2019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CE879B8E-D6B1-49A2-BABA-CE8CBC3419F0}" type="slidenum">
              <a:rPr lang="en-US"/>
              <a:pPr>
                <a:defRPr/>
              </a:pPr>
              <a:t>‹#›</a:t>
            </a:fld>
            <a:endParaRPr lang="en-US"/>
          </a:p>
        </p:txBody>
      </p:sp>
    </p:spTree>
    <p:extLst>
      <p:ext uri="{BB962C8B-B14F-4D97-AF65-F5344CB8AC3E}">
        <p14:creationId xmlns:p14="http://schemas.microsoft.com/office/powerpoint/2010/main" val="128598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7A22C00-D63A-47DF-B019-EF53514A7BAA}" type="datetimeFigureOut">
              <a:rPr lang="en-AU" smtClean="0"/>
              <a:t>20/11/2019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C0E50AE-69D7-4400-86D1-E6FA6891FA75}" type="slidenum">
              <a:rPr lang="en-AU" smtClean="0"/>
              <a:t>‹#›</a:t>
            </a:fld>
            <a:endParaRPr lang="en-AU"/>
          </a:p>
        </p:txBody>
      </p:sp>
    </p:spTree>
    <p:extLst>
      <p:ext uri="{BB962C8B-B14F-4D97-AF65-F5344CB8AC3E}">
        <p14:creationId xmlns:p14="http://schemas.microsoft.com/office/powerpoint/2010/main" val="189622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7A22C00-D63A-47DF-B019-EF53514A7BAA}" type="datetimeFigureOut">
              <a:rPr lang="en-AU" smtClean="0"/>
              <a:t>20/11/2019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C0E50AE-69D7-4400-86D1-E6FA6891FA75}" type="slidenum">
              <a:rPr lang="en-AU" smtClean="0"/>
              <a:t>‹#›</a:t>
            </a:fld>
            <a:endParaRPr lang="en-AU"/>
          </a:p>
        </p:txBody>
      </p:sp>
    </p:spTree>
    <p:extLst>
      <p:ext uri="{BB962C8B-B14F-4D97-AF65-F5344CB8AC3E}">
        <p14:creationId xmlns:p14="http://schemas.microsoft.com/office/powerpoint/2010/main" val="104654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22C00-D63A-47DF-B019-EF53514A7BAA}" type="datetimeFigureOut">
              <a:rPr lang="en-AU" smtClean="0"/>
              <a:t>20/11/2019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C0E50AE-69D7-4400-86D1-E6FA6891FA75}" type="slidenum">
              <a:rPr lang="en-AU" smtClean="0"/>
              <a:t>‹#›</a:t>
            </a:fld>
            <a:endParaRPr lang="en-AU"/>
          </a:p>
        </p:txBody>
      </p:sp>
    </p:spTree>
    <p:extLst>
      <p:ext uri="{BB962C8B-B14F-4D97-AF65-F5344CB8AC3E}">
        <p14:creationId xmlns:p14="http://schemas.microsoft.com/office/powerpoint/2010/main" val="401986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22C00-D63A-47DF-B019-EF53514A7BAA}" type="datetimeFigureOut">
              <a:rPr lang="en-AU" smtClean="0"/>
              <a:t>20/11/2019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C0E50AE-69D7-4400-86D1-E6FA6891FA75}" type="slidenum">
              <a:rPr lang="en-AU" smtClean="0"/>
              <a:t>‹#›</a:t>
            </a:fld>
            <a:endParaRPr lang="en-AU"/>
          </a:p>
        </p:txBody>
      </p:sp>
    </p:spTree>
    <p:extLst>
      <p:ext uri="{BB962C8B-B14F-4D97-AF65-F5344CB8AC3E}">
        <p14:creationId xmlns:p14="http://schemas.microsoft.com/office/powerpoint/2010/main" val="280234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22C00-D63A-47DF-B019-EF53514A7BAA}" type="datetimeFigureOut">
              <a:rPr lang="en-AU" smtClean="0"/>
              <a:t>20/11/2019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C0E50AE-69D7-4400-86D1-E6FA6891FA75}" type="slidenum">
              <a:rPr lang="en-AU" smtClean="0"/>
              <a:t>‹#›</a:t>
            </a:fld>
            <a:endParaRPr lang="en-AU"/>
          </a:p>
        </p:txBody>
      </p:sp>
    </p:spTree>
    <p:extLst>
      <p:ext uri="{BB962C8B-B14F-4D97-AF65-F5344CB8AC3E}">
        <p14:creationId xmlns:p14="http://schemas.microsoft.com/office/powerpoint/2010/main" val="1516769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22C00-D63A-47DF-B019-EF53514A7BAA}" type="datetimeFigureOut">
              <a:rPr lang="en-AU" smtClean="0"/>
              <a:t>20/11/2019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E50AE-69D7-4400-86D1-E6FA6891FA75}" type="slidenum">
              <a:rPr lang="en-AU" smtClean="0"/>
              <a:t>‹#›</a:t>
            </a:fld>
            <a:endParaRPr lang="en-AU"/>
          </a:p>
        </p:txBody>
      </p:sp>
    </p:spTree>
    <p:extLst>
      <p:ext uri="{BB962C8B-B14F-4D97-AF65-F5344CB8AC3E}">
        <p14:creationId xmlns:p14="http://schemas.microsoft.com/office/powerpoint/2010/main" val="2776322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7407B-8237-4907-8C90-D6B4F6EA3D48}" type="datetimeFigureOut">
              <a:rPr lang="en-US" smtClean="0">
                <a:solidFill>
                  <a:prstClr val="black">
                    <a:tint val="75000"/>
                  </a:prstClr>
                </a:solidFill>
              </a:rPr>
              <a:pPr/>
              <a:t>11/20/2019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3B43B-9BB2-4E4E-9B5E-3D89A5B9C8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9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6DAC4792-A0C0-4261-9557-299D3D4ED0F0}" type="datetimeFigureOut">
              <a:rPr lang="en-AU"/>
              <a:pPr>
                <a:defRPr/>
              </a:pPr>
              <a:t>20/11/2019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9DD74A6A-58D8-4920-9CC2-AA8949533EAD}" type="slidenum">
              <a:rPr lang="en-AU"/>
              <a:pPr>
                <a:defRPr/>
              </a:pPr>
              <a:t>‹#›</a:t>
            </a:fld>
            <a:endParaRPr lang="en-AU"/>
          </a:p>
        </p:txBody>
      </p:sp>
    </p:spTree>
    <p:extLst>
      <p:ext uri="{BB962C8B-B14F-4D97-AF65-F5344CB8AC3E}">
        <p14:creationId xmlns:p14="http://schemas.microsoft.com/office/powerpoint/2010/main" val="33088750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2A47C9A-2654-4591-A728-D2F532D261BD}" type="datetimeFigureOut">
              <a:rPr lang="en-US"/>
              <a:pPr>
                <a:defRPr/>
              </a:pPr>
              <a:t>11/20/2019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600D775-2627-4834-B555-E5519E674AFA}" type="slidenum">
              <a:rPr lang="en-US"/>
              <a:pPr>
                <a:defRPr/>
              </a:pPr>
              <a:t>‹#›</a:t>
            </a:fld>
            <a:endParaRPr lang="en-US"/>
          </a:p>
        </p:txBody>
      </p:sp>
    </p:spTree>
    <p:extLst>
      <p:ext uri="{BB962C8B-B14F-4D97-AF65-F5344CB8AC3E}">
        <p14:creationId xmlns:p14="http://schemas.microsoft.com/office/powerpoint/2010/main" val="26652747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 y="-27384"/>
            <a:ext cx="9131364"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391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7868" y="260648"/>
            <a:ext cx="8429684" cy="523220"/>
          </a:xfrm>
          <a:prstGeom prst="rect">
            <a:avLst/>
          </a:prstGeom>
        </p:spPr>
        <p:txBody>
          <a:bodyPr wrap="square">
            <a:spAutoFit/>
          </a:bodyPr>
          <a:lstStyle/>
          <a:p>
            <a:pPr algn="ct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0" y="4718967"/>
            <a:ext cx="9144000" cy="830997"/>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masuk</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syurga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orang</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jirannnya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merasa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aman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keburukan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perilakunya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18654" y="2270695"/>
            <a:ext cx="9144000" cy="830997"/>
          </a:xfrm>
          <a:prstGeom prst="rect">
            <a:avLst/>
          </a:prstGeom>
          <a:solidFill>
            <a:schemeClr val="accent6">
              <a:lumMod val="75000"/>
              <a:alpha val="17000"/>
            </a:schemeClr>
          </a:solidFill>
        </p:spPr>
        <p:txBody>
          <a:bodyPr wrap="square">
            <a:spAutoFit/>
          </a:bodyPr>
          <a:lstStyle/>
          <a:p>
            <a:pPr lvl="0" algn="ctr" rtl="1" fontAlgn="base">
              <a:spcBef>
                <a:spcPct val="0"/>
              </a:spcBef>
              <a:spcAft>
                <a:spcPct val="0"/>
              </a:spcAft>
            </a:pP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لاَ يَدْخُلُ الجَنَّةَ مَنْ لاَ يَأْمَنُ جَارُهُ بَوَائِقَهُ</a:t>
            </a:r>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7868" y="284952"/>
            <a:ext cx="8429684" cy="523220"/>
          </a:xfrm>
          <a:prstGeom prst="rect">
            <a:avLst/>
          </a:prstGeom>
        </p:spPr>
        <p:txBody>
          <a:bodyPr wrap="square">
            <a:spAutoFit/>
          </a:bodyPr>
          <a:lstStyle/>
          <a:p>
            <a:pPr algn="ct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0" y="4743271"/>
            <a:ext cx="9144000" cy="1200329"/>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Sentiasa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Jibril</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berpesan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kepadaku</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berbuat</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baik</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jiran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tetangga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sehingga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aku</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menyangka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bahawa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tetangga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boleh</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menerima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harta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pusaka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16971" y="2294999"/>
            <a:ext cx="9144000" cy="830997"/>
          </a:xfrm>
          <a:prstGeom prst="rect">
            <a:avLst/>
          </a:prstGeom>
          <a:solidFill>
            <a:schemeClr val="accent6">
              <a:lumMod val="75000"/>
              <a:alpha val="17000"/>
            </a:schemeClr>
          </a:solidFill>
        </p:spPr>
        <p:txBody>
          <a:bodyPr wrap="square">
            <a:spAutoFit/>
          </a:bodyPr>
          <a:lstStyle/>
          <a:p>
            <a:pPr lvl="0" algn="ctr" rtl="1" fontAlgn="base">
              <a:spcBef>
                <a:spcPct val="0"/>
              </a:spcBef>
              <a:spcAft>
                <a:spcPct val="0"/>
              </a:spcAft>
            </a:pP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مَ</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ا زَالَ جِبْرِيلُ يُوصِينِي بِالْجَارِ حَتَّى ظَنَنْتُ أَنَّهُ سَيُوَرِّثُهُ</a:t>
            </a:r>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90521" y="83096"/>
            <a:ext cx="5432000" cy="954107"/>
          </a:xfrm>
          <a:prstGeom prst="rect">
            <a:avLst/>
          </a:prstGeom>
        </p:spPr>
        <p:txBody>
          <a:bodyPr wrap="none">
            <a:spAutoFit/>
          </a:bodyPr>
          <a:lstStyle/>
          <a:p>
            <a:pPr algn="ct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Kelebihan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Mengamalkan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Adab</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Berjiran</a:t>
            </a:r>
            <a:endPar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Snip Same Side Corner Rectangle 3"/>
          <p:cNvSpPr/>
          <p:nvPr/>
        </p:nvSpPr>
        <p:spPr>
          <a:xfrm>
            <a:off x="1905000" y="1488491"/>
            <a:ext cx="6172200" cy="970870"/>
          </a:xfrm>
          <a:prstGeom prst="snip2SameRect">
            <a:avLst>
              <a:gd name="adj1" fmla="val 10248"/>
              <a:gd name="adj2" fmla="val 10862"/>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 dalam</a:t>
            </a:r>
          </a:p>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kedamaian dan keharmonian</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905000" y="2685242"/>
            <a:ext cx="6172200" cy="970870"/>
          </a:xfrm>
          <a:prstGeom prst="snip2SameRect">
            <a:avLst>
              <a:gd name="adj1" fmla="val 10248"/>
              <a:gd name="adj2" fmla="val 10862"/>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 dalam keberkatan </a:t>
            </a:r>
          </a:p>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Taala</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1915420" y="4016152"/>
            <a:ext cx="6161779" cy="970870"/>
          </a:xfrm>
          <a:prstGeom prst="snip2SameRect">
            <a:avLst>
              <a:gd name="adj1" fmla="val 10248"/>
              <a:gd name="adj2" fmla="val 10862"/>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 bermuafakat</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Same Side Corner Rectangle 6"/>
          <p:cNvSpPr/>
          <p:nvPr/>
        </p:nvSpPr>
        <p:spPr>
          <a:xfrm>
            <a:off x="1958008" y="5277530"/>
            <a:ext cx="6119192" cy="970870"/>
          </a:xfrm>
          <a:prstGeom prst="snip2SameRect">
            <a:avLst>
              <a:gd name="adj1" fmla="val 10248"/>
              <a:gd name="adj2" fmla="val 10862"/>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 yang lebih selesa </a:t>
            </a:r>
          </a:p>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berkualiti</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5-Point Star 7"/>
          <p:cNvSpPr/>
          <p:nvPr/>
        </p:nvSpPr>
        <p:spPr>
          <a:xfrm>
            <a:off x="1295400" y="1530896"/>
            <a:ext cx="838200" cy="685800"/>
          </a:xfrm>
          <a:prstGeom prst="star5">
            <a:avLst/>
          </a:prstGeom>
          <a:solidFill>
            <a:srgbClr val="FFC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5-Point Star 8"/>
          <p:cNvSpPr/>
          <p:nvPr/>
        </p:nvSpPr>
        <p:spPr>
          <a:xfrm>
            <a:off x="1295400" y="2750096"/>
            <a:ext cx="838200" cy="685800"/>
          </a:xfrm>
          <a:prstGeom prst="star5">
            <a:avLst/>
          </a:prstGeom>
          <a:solidFill>
            <a:srgbClr val="00B05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5-Point Star 9"/>
          <p:cNvSpPr/>
          <p:nvPr/>
        </p:nvSpPr>
        <p:spPr>
          <a:xfrm>
            <a:off x="1371600" y="4045496"/>
            <a:ext cx="838200" cy="685800"/>
          </a:xfrm>
          <a:prstGeom prst="star5">
            <a:avLst/>
          </a:prstGeom>
          <a:solidFill>
            <a:srgbClr val="00B0F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5-Point Star 10"/>
          <p:cNvSpPr/>
          <p:nvPr/>
        </p:nvSpPr>
        <p:spPr>
          <a:xfrm>
            <a:off x="1371600" y="5417096"/>
            <a:ext cx="838200" cy="685800"/>
          </a:xfrm>
          <a:prstGeom prst="star5">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nip Same Side Corner Rectangle 2"/>
          <p:cNvSpPr/>
          <p:nvPr/>
        </p:nvSpPr>
        <p:spPr>
          <a:xfrm>
            <a:off x="775049" y="1340768"/>
            <a:ext cx="7757391" cy="936104"/>
          </a:xfrm>
          <a:prstGeom prst="snip2SameRect">
            <a:avLst>
              <a:gd name="adj1" fmla="val 10248"/>
              <a:gd name="adj2" fmla="val 1086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ms-MY" sz="2600" b="1" dirty="0" smtClean="0">
                <a:effectLst>
                  <a:outerShdw blurRad="38100" dist="38100" dir="2700000" algn="tl">
                    <a:srgbClr val="000000">
                      <a:alpha val="43137"/>
                    </a:srgbClr>
                  </a:outerShdw>
                </a:effectLst>
              </a:rPr>
              <a:t>Kehidupan tidak tenang</a:t>
            </a:r>
          </a:p>
        </p:txBody>
      </p:sp>
      <p:sp>
        <p:nvSpPr>
          <p:cNvPr id="4" name="Snip Same Side Corner Rectangle 3"/>
          <p:cNvSpPr/>
          <p:nvPr/>
        </p:nvSpPr>
        <p:spPr>
          <a:xfrm>
            <a:off x="746098" y="2712368"/>
            <a:ext cx="7784110" cy="914400"/>
          </a:xfrm>
          <a:prstGeom prst="snip2SameRect">
            <a:avLst>
              <a:gd name="adj1" fmla="val 10248"/>
              <a:gd name="adj2" fmla="val 10862"/>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ms-MY" sz="2600" b="1" dirty="0" smtClean="0">
              <a:effectLst>
                <a:outerShdw blurRad="38100" dist="38100" dir="2700000" algn="tl">
                  <a:srgbClr val="000000">
                    <a:alpha val="43137"/>
                  </a:srgbClr>
                </a:outerShdw>
              </a:effectLst>
            </a:endParaRPr>
          </a:p>
          <a:p>
            <a:pPr algn="ctr"/>
            <a:r>
              <a:rPr lang="ms-MY" sz="2600" b="1" dirty="0" smtClean="0">
                <a:effectLst>
                  <a:outerShdw blurRad="38100" dist="38100" dir="2700000" algn="tl">
                    <a:srgbClr val="000000">
                      <a:alpha val="43137"/>
                    </a:srgbClr>
                  </a:outerShdw>
                </a:effectLst>
              </a:rPr>
              <a:t>Keharmonian masyarakat terjejas</a:t>
            </a:r>
            <a:endParaRPr lang="ms-MY" sz="2600" b="1" dirty="0">
              <a:effectLst>
                <a:outerShdw blurRad="38100" dist="38100" dir="2700000" algn="tl">
                  <a:srgbClr val="000000">
                    <a:alpha val="43137"/>
                  </a:srgbClr>
                </a:outerShdw>
              </a:effectLst>
              <a:latin typeface="Arial Black" pitchFamily="34" charset="0"/>
            </a:endParaRPr>
          </a:p>
          <a:p>
            <a:pPr algn="ctr"/>
            <a:endParaRPr lang="en-MY" sz="2600" b="1" dirty="0">
              <a:effectLst>
                <a:outerShdw blurRad="38100" dist="38100" dir="2700000" algn="tl">
                  <a:srgbClr val="000000">
                    <a:alpha val="43137"/>
                  </a:srgbClr>
                </a:outerShdw>
              </a:effectLst>
            </a:endParaRPr>
          </a:p>
        </p:txBody>
      </p:sp>
      <p:sp>
        <p:nvSpPr>
          <p:cNvPr id="5" name="Rectangle 4"/>
          <p:cNvSpPr/>
          <p:nvPr/>
        </p:nvSpPr>
        <p:spPr>
          <a:xfrm>
            <a:off x="507326" y="134120"/>
            <a:ext cx="8103274"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Keburukan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mengabaikan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adab</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hidup</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berjiran</a:t>
            </a:r>
            <a:endPar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Snip Same Side Corner Rectangle 5"/>
          <p:cNvSpPr/>
          <p:nvPr/>
        </p:nvSpPr>
        <p:spPr>
          <a:xfrm>
            <a:off x="775049" y="4007768"/>
            <a:ext cx="7757391" cy="1008880"/>
          </a:xfrm>
          <a:prstGeom prst="snip2SameRect">
            <a:avLst>
              <a:gd name="adj1" fmla="val 10248"/>
              <a:gd name="adj2" fmla="val 10862"/>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2600" b="1" dirty="0" smtClean="0">
                <a:effectLst>
                  <a:outerShdw blurRad="38100" dist="38100" dir="2700000" algn="tl">
                    <a:srgbClr val="000000">
                      <a:alpha val="43137"/>
                    </a:srgbClr>
                  </a:outerShdw>
                </a:effectLst>
              </a:rPr>
              <a:t>Tersisih dari masyarakat setempat</a:t>
            </a:r>
          </a:p>
        </p:txBody>
      </p:sp>
      <p:sp>
        <p:nvSpPr>
          <p:cNvPr id="7" name="Snip Same Side Corner Rectangle 6"/>
          <p:cNvSpPr/>
          <p:nvPr/>
        </p:nvSpPr>
        <p:spPr>
          <a:xfrm>
            <a:off x="757808" y="5379368"/>
            <a:ext cx="7757391" cy="1008880"/>
          </a:xfrm>
          <a:prstGeom prst="snip2SameRect">
            <a:avLst>
              <a:gd name="adj1" fmla="val 10248"/>
              <a:gd name="adj2" fmla="val 1086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ms-MY" sz="2600" b="1" smtClean="0">
                <a:effectLst>
                  <a:outerShdw blurRad="38100" dist="38100" dir="2700000" algn="tl">
                    <a:srgbClr val="000000">
                      <a:alpha val="43137"/>
                    </a:srgbClr>
                  </a:outerShdw>
                </a:effectLst>
              </a:rPr>
              <a:t>Sukar mendapat pertolongan</a:t>
            </a:r>
            <a:endParaRPr lang="ms-MY" sz="2600" b="1" dirty="0" smtClean="0">
              <a:effectLst>
                <a:outerShdw blurRad="38100" dist="38100" dir="2700000" algn="tl">
                  <a:srgbClr val="000000">
                    <a:alpha val="43137"/>
                  </a:srgbClr>
                </a:outerShdw>
              </a:effectLst>
            </a:endParaRPr>
          </a:p>
        </p:txBody>
      </p:sp>
      <p:sp>
        <p:nvSpPr>
          <p:cNvPr id="8" name="Multiply 7"/>
          <p:cNvSpPr/>
          <p:nvPr/>
        </p:nvSpPr>
        <p:spPr>
          <a:xfrm>
            <a:off x="453008" y="1797968"/>
            <a:ext cx="609600" cy="609600"/>
          </a:xfrm>
          <a:prstGeom prst="mathMultiply">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9" name="Multiply 8"/>
          <p:cNvSpPr/>
          <p:nvPr/>
        </p:nvSpPr>
        <p:spPr>
          <a:xfrm>
            <a:off x="453008" y="3093368"/>
            <a:ext cx="609600" cy="609600"/>
          </a:xfrm>
          <a:prstGeom prst="mathMultiply">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10" name="Multiply 9"/>
          <p:cNvSpPr/>
          <p:nvPr/>
        </p:nvSpPr>
        <p:spPr>
          <a:xfrm>
            <a:off x="467544" y="4464968"/>
            <a:ext cx="609600" cy="609600"/>
          </a:xfrm>
          <a:prstGeom prst="mathMultiply">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11" name="Multiply 10"/>
          <p:cNvSpPr/>
          <p:nvPr/>
        </p:nvSpPr>
        <p:spPr>
          <a:xfrm>
            <a:off x="453008" y="5760368"/>
            <a:ext cx="609600" cy="609600"/>
          </a:xfrm>
          <a:prstGeom prst="mathMultiply">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314980"/>
            <a:ext cx="8915646" cy="523220"/>
          </a:xfrm>
          <a:prstGeom prst="rect">
            <a:avLst/>
          </a:prstGeom>
        </p:spPr>
        <p:txBody>
          <a:bodyPr wrap="non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Langkah</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memperkasakan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Institusi</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kejiranan</a:t>
            </a:r>
            <a:endPar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Snip Same Side Corner Rectangle 3"/>
          <p:cNvSpPr/>
          <p:nvPr/>
        </p:nvSpPr>
        <p:spPr>
          <a:xfrm>
            <a:off x="683568" y="1578496"/>
            <a:ext cx="7920880" cy="864096"/>
          </a:xfrm>
          <a:prstGeom prst="snip2SameRect">
            <a:avLst>
              <a:gd name="adj1" fmla="val 10248"/>
              <a:gd name="adj2" fmla="val 10862"/>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b="1" dirty="0" smtClean="0">
                <a:effectLst>
                  <a:outerShdw blurRad="38100" dist="38100" dir="2700000" algn="tl">
                    <a:srgbClr val="000000">
                      <a:alpha val="43137"/>
                    </a:srgbClr>
                  </a:outerShdw>
                </a:effectLst>
              </a:rPr>
              <a:t>Mengamalkan sikap bertegur sapa dan memulakan pertemuan dengan memberi salam.</a:t>
            </a:r>
          </a:p>
        </p:txBody>
      </p:sp>
      <p:sp>
        <p:nvSpPr>
          <p:cNvPr id="5" name="Snip Same Side Corner Rectangle 4"/>
          <p:cNvSpPr/>
          <p:nvPr/>
        </p:nvSpPr>
        <p:spPr>
          <a:xfrm>
            <a:off x="683568" y="2779368"/>
            <a:ext cx="7920880" cy="936104"/>
          </a:xfrm>
          <a:prstGeom prst="snip2SameRect">
            <a:avLst>
              <a:gd name="adj1" fmla="val 10248"/>
              <a:gd name="adj2" fmla="val 1086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sv-SE" sz="2400" b="1" dirty="0" smtClean="0">
                <a:effectLst>
                  <a:outerShdw blurRad="38100" dist="38100" dir="2700000" algn="tl">
                    <a:srgbClr val="000000">
                      <a:alpha val="43137"/>
                    </a:srgbClr>
                  </a:outerShdw>
                </a:effectLst>
              </a:rPr>
              <a:t>Menghormati jiran dengan menunjukkan muka yang ceria.</a:t>
            </a:r>
            <a:endParaRPr lang="en-MY" sz="2400" b="1" dirty="0">
              <a:effectLst>
                <a:outerShdw blurRad="38100" dist="38100" dir="2700000" algn="tl">
                  <a:srgbClr val="000000">
                    <a:alpha val="43137"/>
                  </a:srgbClr>
                </a:outerShdw>
              </a:effectLst>
            </a:endParaRPr>
          </a:p>
        </p:txBody>
      </p:sp>
      <p:sp>
        <p:nvSpPr>
          <p:cNvPr id="6" name="Snip Same Side Corner Rectangle 5"/>
          <p:cNvSpPr/>
          <p:nvPr/>
        </p:nvSpPr>
        <p:spPr>
          <a:xfrm>
            <a:off x="683568" y="4048708"/>
            <a:ext cx="7920880" cy="828092"/>
          </a:xfrm>
          <a:prstGeom prst="snip2SameRect">
            <a:avLst>
              <a:gd name="adj1" fmla="val 10248"/>
              <a:gd name="adj2" fmla="val 10862"/>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400" b="1" dirty="0" smtClean="0">
                <a:effectLst>
                  <a:outerShdw blurRad="38100" dist="38100" dir="2700000" algn="tl">
                    <a:srgbClr val="000000">
                      <a:alpha val="43137"/>
                    </a:srgbClr>
                  </a:outerShdw>
                </a:effectLst>
              </a:rPr>
              <a:t>Menghulurkan bantuan sekiranya jiran memerlukannya.</a:t>
            </a:r>
          </a:p>
        </p:txBody>
      </p:sp>
      <p:sp>
        <p:nvSpPr>
          <p:cNvPr id="7" name="Snip Same Side Corner Rectangle 6"/>
          <p:cNvSpPr/>
          <p:nvPr/>
        </p:nvSpPr>
        <p:spPr>
          <a:xfrm>
            <a:off x="685800" y="5174360"/>
            <a:ext cx="7920880" cy="921640"/>
          </a:xfrm>
          <a:prstGeom prst="snip2SameRect">
            <a:avLst>
              <a:gd name="adj1" fmla="val 10248"/>
              <a:gd name="adj2" fmla="val 1086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sv-SE" sz="2400" b="1" dirty="0" smtClean="0">
                <a:effectLst>
                  <a:outerShdw blurRad="38100" dist="38100" dir="2700000" algn="tl">
                    <a:srgbClr val="000000">
                      <a:alpha val="43137"/>
                    </a:srgbClr>
                  </a:outerShdw>
                </a:effectLst>
              </a:rPr>
              <a:t>Mempunyai semangat gotong-royong dan prihatin </a:t>
            </a:r>
          </a:p>
          <a:p>
            <a:pPr algn="ctr"/>
            <a:r>
              <a:rPr lang="sv-SE" sz="2400" b="1" dirty="0" smtClean="0">
                <a:effectLst>
                  <a:outerShdw blurRad="38100" dist="38100" dir="2700000" algn="tl">
                    <a:srgbClr val="000000">
                      <a:alpha val="43137"/>
                    </a:srgbClr>
                  </a:outerShdw>
                </a:effectLst>
              </a:rPr>
              <a:t>terhadap suasana kejiranan.</a:t>
            </a:r>
          </a:p>
        </p:txBody>
      </p:sp>
      <p:sp>
        <p:nvSpPr>
          <p:cNvPr id="8" name="6-Point Star 7"/>
          <p:cNvSpPr/>
          <p:nvPr/>
        </p:nvSpPr>
        <p:spPr>
          <a:xfrm>
            <a:off x="381000" y="1785392"/>
            <a:ext cx="685800" cy="729208"/>
          </a:xfrm>
          <a:prstGeom prst="star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1</a:t>
            </a:r>
            <a:endParaRPr lang="en-MY" dirty="0"/>
          </a:p>
        </p:txBody>
      </p:sp>
      <p:sp>
        <p:nvSpPr>
          <p:cNvPr id="9" name="6-Point Star 8"/>
          <p:cNvSpPr/>
          <p:nvPr/>
        </p:nvSpPr>
        <p:spPr>
          <a:xfrm>
            <a:off x="340668" y="5143256"/>
            <a:ext cx="685800" cy="729208"/>
          </a:xfrm>
          <a:prstGeom prst="star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4</a:t>
            </a:r>
            <a:endParaRPr lang="en-MY" dirty="0"/>
          </a:p>
        </p:txBody>
      </p:sp>
      <p:sp>
        <p:nvSpPr>
          <p:cNvPr id="10" name="6-Point Star 9"/>
          <p:cNvSpPr/>
          <p:nvPr/>
        </p:nvSpPr>
        <p:spPr>
          <a:xfrm>
            <a:off x="348838" y="2871964"/>
            <a:ext cx="685800" cy="729208"/>
          </a:xfrm>
          <a:prstGeom prst="star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2</a:t>
            </a:r>
            <a:endParaRPr lang="en-MY" dirty="0"/>
          </a:p>
        </p:txBody>
      </p:sp>
      <p:sp>
        <p:nvSpPr>
          <p:cNvPr id="11" name="6-Point Star 10"/>
          <p:cNvSpPr/>
          <p:nvPr/>
        </p:nvSpPr>
        <p:spPr>
          <a:xfrm>
            <a:off x="381000" y="4098150"/>
            <a:ext cx="685800" cy="729208"/>
          </a:xfrm>
          <a:prstGeom prst="star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3</a:t>
            </a:r>
            <a:endParaRPr lang="en-MY" dirty="0"/>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12455"/>
            <a:ext cx="7962108"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An-</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Nisa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36</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038600"/>
            <a:ext cx="9144000" cy="255454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20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hendaklah kamu beribadat kepada Allah dan janganlah kamu sekutukan Dia dengan sesuatu apa jua dan hendaklah kamu berbuat baik kepada kedua ibu bapa dan kaum kerabat dan anak-anak yatim dan orang-orang miskin dan jiran tetangga yang dekat dan jiran tetangga yang jauh dan rakan sejawat dan orang musafir yang terlantar dan juga hamba yang kamu miliki. Sesungguhnya Allah tidak suka kepada orang-orang yang sombong takbur dan membangga-banggakan diri”.</a:t>
            </a:r>
            <a:endParaRPr lang="ms-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8654" y="1314033"/>
            <a:ext cx="9144000" cy="2800767"/>
          </a:xfrm>
          <a:prstGeom prst="rect">
            <a:avLst/>
          </a:prstGeom>
          <a:solidFill>
            <a:schemeClr val="accent6">
              <a:lumMod val="75000"/>
              <a:alpha val="17000"/>
            </a:schemeClr>
          </a:solidFill>
        </p:spPr>
        <p:txBody>
          <a:bodyPr wrap="square">
            <a:spAutoFit/>
          </a:bodyPr>
          <a:lstStyle/>
          <a:p>
            <a:pPr lvl="0" algn="ctr" rtl="1" fontAlgn="base">
              <a:spcBef>
                <a:spcPct val="0"/>
              </a:spcBef>
              <a:spcAft>
                <a:spcPct val="0"/>
              </a:spcAft>
            </a:pP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وَاعْبُدُواْ اللهَ وَلاَ تُشْرِكُواْ بِهِ شَيْئًا وَبِالْوَالِدَيْنِ إِحْسَانًا وَبِذِي الْقُرْبَى وَالْيَتَامَى وَالْمَسَاكِينِ وَالْجَارِ ذِي الْقُرْبَى وَالْجَارِ الْجُنُبِ وَالصَّاحِبِ بِالجَنبِ وَابْنِ السَّبِيلِ وَمَا مَلَكَتْ أَيْمَانُكُمْ إِنَّ اللهَ لاَ يُحِبُّ مَن كَانَ مُخْتَالاً فَخُورًا </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56125"/>
            <a:ext cx="9144000" cy="3477875"/>
          </a:xfrm>
          <a:prstGeom prst="rect">
            <a:avLst/>
          </a:prstGeom>
          <a:solidFill>
            <a:schemeClr val="accent6">
              <a:lumMod val="40000"/>
              <a:lumOff val="60000"/>
              <a:alpha val="60000"/>
            </a:schemeClr>
          </a:solidFill>
        </p:spPr>
        <p:txBody>
          <a:bodyPr wrap="square">
            <a:spAutoFit/>
          </a:bodyPr>
          <a:lstStyle/>
          <a:p>
            <a:pPr lvl="0" algn="ctr" rtl="1">
              <a:defRPr/>
            </a:pP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kumimoji="0" lang="en-MY" sz="44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848096" y="255925"/>
            <a:ext cx="2571776" cy="576064"/>
          </a:xfrm>
          <a:prstGeom prst="roundRect">
            <a:avLst>
              <a:gd name="adj" fmla="val 16667"/>
            </a:avLst>
          </a:prstGeom>
          <a:noFill/>
          <a:ln w="38100">
            <a:no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769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723765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257200"/>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57400"/>
            <a:ext cx="9144000" cy="1862048"/>
          </a:xfrm>
          <a:prstGeom prst="rect">
            <a:avLst/>
          </a:prstGeom>
          <a:solidFill>
            <a:schemeClr val="accent6">
              <a:lumMod val="75000"/>
              <a:alpha val="21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180582"/>
            <a:ext cx="9144000" cy="107721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054712"/>
            <a:ext cx="9144000" cy="2015936"/>
          </a:xfrm>
          <a:prstGeom prst="rect">
            <a:avLst/>
          </a:prstGeom>
          <a:solidFill>
            <a:schemeClr val="accent6">
              <a:lumMod val="75000"/>
              <a:alpha val="18000"/>
            </a:schemeClr>
          </a:solidFill>
        </p:spPr>
        <p:txBody>
          <a:bodyPr wrap="square">
            <a:spAutoFit/>
          </a:bodyPr>
          <a:lstStyle/>
          <a:p>
            <a:pPr algn="ctr" fontAlgn="auto">
              <a:spcBef>
                <a:spcPts val="0"/>
              </a:spcBef>
              <a:spcAft>
                <a:spcPts val="0"/>
              </a:spcAft>
              <a:defRPr/>
            </a:pPr>
            <a:r>
              <a:rPr lang="ar-SA" sz="12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25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927719"/>
            <a:ext cx="9144000" cy="107721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32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2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2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2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2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2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2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83568" y="26064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0156" y="260648"/>
            <a:ext cx="557216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60610"/>
            <a:ext cx="9144000" cy="1754326"/>
          </a:xfrm>
          <a:prstGeom prst="rect">
            <a:avLst/>
          </a:prstGeom>
          <a:solidFill>
            <a:schemeClr val="accent6">
              <a:lumMod val="75000"/>
              <a:alpha val="24000"/>
            </a:scheme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65255"/>
            <a:ext cx="9144000" cy="2092881"/>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7620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66640" y="1566898"/>
            <a:ext cx="8572560" cy="1754326"/>
          </a:xfrm>
          <a:prstGeom prst="rect">
            <a:avLst/>
          </a:prstGeom>
          <a:solidFill>
            <a:schemeClr val="accent6">
              <a:lumMod val="40000"/>
              <a:lumOff val="60000"/>
              <a:alpha val="50000"/>
            </a:schemeClr>
          </a:solidFill>
        </p:spPr>
        <p:txBody>
          <a:bodyPr>
            <a:spAutoFit/>
          </a:bodyPr>
          <a:lstStyle/>
          <a:p>
            <a:pPr algn="ctr" rtl="1">
              <a:defRPr/>
            </a:pPr>
            <a:r>
              <a:rPr lang="ar-SA" sz="5400" b="1" dirty="0">
                <a:solidFill>
                  <a:srgbClr val="FFFF00"/>
                </a:solidFill>
                <a:effectLst>
                  <a:glow rad="101600">
                    <a:schemeClr val="tx1">
                      <a:alpha val="60000"/>
                    </a:schemeClr>
                  </a:glow>
                </a:effectLst>
                <a:cs typeface="Traditional Arabic" pitchFamily="2" charset="-78"/>
              </a:rPr>
              <a:t>اَللَّهُمَّ صَلِّ وَسَلِّمْ عَلَى سَيِّدِنَا مُحَمَّدٍ </a:t>
            </a:r>
            <a:endParaRPr lang="en-US" sz="5400" b="1" dirty="0">
              <a:solidFill>
                <a:srgbClr val="FFFF00"/>
              </a:solidFill>
              <a:effectLst>
                <a:glow rad="101600">
                  <a:schemeClr val="tx1">
                    <a:alpha val="60000"/>
                  </a:schemeClr>
                </a:glow>
              </a:effectLst>
              <a:cs typeface="Traditional Arabic" pitchFamily="2" charset="-78"/>
            </a:endParaRPr>
          </a:p>
          <a:p>
            <a:pPr algn="ctr" rtl="1">
              <a:defRPr/>
            </a:pPr>
            <a:r>
              <a:rPr lang="ar-SA" sz="5400" b="1" dirty="0">
                <a:solidFill>
                  <a:srgbClr val="FFFF00"/>
                </a:solidFill>
                <a:effectLst>
                  <a:glow rad="101600">
                    <a:schemeClr val="tx1">
                      <a:alpha val="60000"/>
                    </a:schemeClr>
                  </a:glow>
                </a:effectLst>
                <a:cs typeface="Traditional Arabic" pitchFamily="2" charset="-78"/>
              </a:rPr>
              <a:t>وَعَلَى آلِهِ وَأَصْحَابِهِ وَأَتْبَاعِهِ إِلَى يَوْمِ الدِّيْنِ.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5" name="Rectangle 4"/>
          <p:cNvSpPr/>
          <p:nvPr/>
        </p:nvSpPr>
        <p:spPr>
          <a:xfrm>
            <a:off x="35496" y="4293096"/>
            <a:ext cx="8991600"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91680" y="281788"/>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50893"/>
            <a:ext cx="9144000" cy="1754326"/>
          </a:xfrm>
          <a:prstGeom prst="rect">
            <a:avLst/>
          </a:prstGeom>
          <a:solidFill>
            <a:schemeClr val="accent6">
              <a:lumMod val="40000"/>
              <a:lumOff val="60000"/>
              <a:alpha val="60000"/>
            </a:schemeClr>
          </a:solidFill>
        </p:spPr>
        <p:txBody>
          <a:bodyPr>
            <a:spAutoFit/>
          </a:bodyPr>
          <a:lstStyle/>
          <a:p>
            <a:pPr algn="ctr" rtl="1">
              <a:defRPr/>
            </a:pP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defRPr/>
            </a:pP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لَعَلَّكُمْ تُفْلِحُوْنَ.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4"/>
          <p:cNvSpPr/>
          <p:nvPr/>
        </p:nvSpPr>
        <p:spPr>
          <a:xfrm>
            <a:off x="76200" y="3988221"/>
            <a:ext cx="8991600" cy="138499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43000"/>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24128" y="403860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077072"/>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Round Diagonal Corner Rectangle 5"/>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7" name="Notched Right Arrow 6"/>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388290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25045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14334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386523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endParaRPr lang="ms-MY" smtClean="0"/>
          </a:p>
        </p:txBody>
      </p:sp>
      <p:sp>
        <p:nvSpPr>
          <p:cNvPr id="78851" name="Content Placeholder 2"/>
          <p:cNvSpPr>
            <a:spLocks noGrp="1"/>
          </p:cNvSpPr>
          <p:nvPr>
            <p:ph idx="1"/>
          </p:nvPr>
        </p:nvSpPr>
        <p:spPr/>
        <p:txBody>
          <a:bodyPr/>
          <a:lstStyle/>
          <a:p>
            <a:pPr eaLnBrk="1" hangingPunct="1"/>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24025"/>
            <a:ext cx="8785225" cy="14465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40347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ms-MY" smtClean="0"/>
          </a:p>
        </p:txBody>
      </p:sp>
      <p:sp>
        <p:nvSpPr>
          <p:cNvPr id="79875" name="Content Placeholder 2"/>
          <p:cNvSpPr>
            <a:spLocks noGrp="1"/>
          </p:cNvSpPr>
          <p:nvPr>
            <p:ph idx="1"/>
          </p:nvPr>
        </p:nvSpPr>
        <p:spPr/>
        <p:txBody>
          <a:bodyPr/>
          <a:lstStyle/>
          <a:p>
            <a:pPr eaLnBrk="1" hangingPunct="1"/>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46250"/>
            <a:ext cx="8785225" cy="17541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57038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ChangeAspect="1" noChangeArrowheads="1"/>
          </p:cNvPicPr>
          <p:nvPr/>
        </p:nvPicPr>
        <p:blipFill>
          <a:blip r:embed="rId2">
            <a:extLst>
              <a:ext uri="{28A0092B-C50C-407E-A947-70E740481C1C}">
                <a14:useLocalDpi xmlns:a14="http://schemas.microsoft.com/office/drawing/2010/main" val="0"/>
              </a:ext>
            </a:extLst>
          </a:blip>
          <a:srcRect r="268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030328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3182" y="228600"/>
            <a:ext cx="8175282"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50874"/>
            <a:ext cx="9144000" cy="1754326"/>
          </a:xfrm>
          <a:prstGeom prst="rect">
            <a:avLst/>
          </a:prstGeom>
          <a:solidFill>
            <a:schemeClr val="accent6">
              <a:lumMod val="75000"/>
              <a:alpha val="20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مُحَمَّدًا عَبْدُهُ وَرَسُوْلُهُ</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03918"/>
            <a:ext cx="9144000" cy="1815882"/>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r>
              <a:rPr lang="ar-SA"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penghulu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r="491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1923" name="Content Placeholder 2"/>
          <p:cNvSpPr>
            <a:spLocks noGrp="1"/>
          </p:cNvSpPr>
          <p:nvPr>
            <p:ph idx="1"/>
          </p:nvPr>
        </p:nvSpPr>
        <p:spPr/>
        <p:txBody>
          <a:bodyPr/>
          <a:lstStyle/>
          <a:p>
            <a:pPr eaLnBrk="1" hangingPunct="1"/>
            <a:endParaRPr lang="ms-MY" smtClean="0"/>
          </a:p>
        </p:txBody>
      </p:sp>
    </p:spTree>
    <p:extLst>
      <p:ext uri="{BB962C8B-B14F-4D97-AF65-F5344CB8AC3E}">
        <p14:creationId xmlns:p14="http://schemas.microsoft.com/office/powerpoint/2010/main" val="936758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398570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108801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096977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530555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010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44016" y="891435"/>
            <a:ext cx="8892480" cy="5993949"/>
          </a:xfrm>
          <a:prstGeom prst="rect">
            <a:avLst/>
          </a:prstGeom>
          <a:solidFill>
            <a:schemeClr val="bg1">
              <a:alpha val="56000"/>
            </a:schemeClr>
          </a:solidFill>
        </p:spPr>
        <p:txBody>
          <a:bodyPr wrap="square">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rPr>
              <a:t>22</a:t>
            </a:r>
            <a:r>
              <a:rPr lang="en-US" sz="1400" b="1" dirty="0" smtClean="0">
                <a:solidFill>
                  <a:prstClr val="black"/>
                </a:solidFill>
                <a:effectLst>
                  <a:outerShdw blurRad="38100" dist="38100" dir="2700000" algn="tl">
                    <a:srgbClr val="000000">
                      <a:alpha val="43137"/>
                    </a:srgbClr>
                  </a:outerShdw>
                </a:effectLst>
                <a:cs typeface="Arial" charset="0"/>
              </a:rPr>
              <a:t>/11/2019</a:t>
            </a:r>
            <a:endParaRPr lang="en-MY" sz="1400" b="1" dirty="0">
              <a:solidFill>
                <a:prstClr val="black"/>
              </a:solidFill>
              <a:effectLst>
                <a:outerShdw blurRad="38100" dist="38100" dir="2700000" algn="tl">
                  <a:srgbClr val="000000">
                    <a:alpha val="43137"/>
                  </a:srgbClr>
                </a:outerShdw>
              </a:effectLst>
              <a:cs typeface="Arial" charset="0"/>
            </a:endParaRPr>
          </a:p>
          <a:p>
            <a:pPr algn="ctr">
              <a:defRPr/>
            </a:pPr>
            <a:endParaRPr lang="en-MY" sz="800" b="1" dirty="0">
              <a:solidFill>
                <a:prstClr val="black"/>
              </a:solidFill>
              <a:effectLst>
                <a:outerShdw blurRad="38100" dist="38100" dir="2700000" algn="tl">
                  <a:srgbClr val="000000">
                    <a:alpha val="43137"/>
                  </a:srgbClr>
                </a:outerShdw>
              </a:effectLst>
              <a:cs typeface="Arial" charset="0"/>
            </a:endParaRPr>
          </a:p>
          <a:p>
            <a:pPr algn="ctr">
              <a:defRPr/>
            </a:pP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r>
              <a:rPr lang="ar-SA" b="1" dirty="0" smtClean="0">
                <a:solidFill>
                  <a:srgbClr val="FFFF00"/>
                </a:solidFill>
                <a:effectLst>
                  <a:glow rad="101600">
                    <a:prstClr val="black">
                      <a:alpha val="60000"/>
                    </a:prstClr>
                  </a:glow>
                  <a:outerShdw blurRad="38100" dist="38100" dir="2700000" algn="tl">
                    <a:srgbClr val="000000">
                      <a:alpha val="43137"/>
                    </a:srgbClr>
                  </a:outerShdw>
                </a:effectLst>
              </a:rPr>
              <a:t> </a:t>
            </a:r>
            <a:r>
              <a:rPr lang="en-US"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MEMPERKASAKAN INSTITUSI KEJIRANAN</a:t>
            </a:r>
            <a:endParaRPr lang="en-US"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just">
              <a:defRPr/>
            </a:pPr>
            <a:endParaRPr lang="en-US" sz="1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US" b="1" dirty="0" smtClean="0">
                <a:solidFill>
                  <a:prstClr val="black"/>
                </a:solidFill>
                <a:effectLst>
                  <a:glow rad="101600">
                    <a:prstClr val="white">
                      <a:alpha val="60000"/>
                    </a:prstClr>
                  </a:glow>
                </a:effectLst>
                <a:cs typeface="Arial" charset="0"/>
              </a:rPr>
              <a:t>ISLAM </a:t>
            </a:r>
            <a:r>
              <a:rPr lang="en-US" b="1" dirty="0">
                <a:solidFill>
                  <a:prstClr val="black"/>
                </a:solidFill>
                <a:effectLst>
                  <a:glow rad="101600">
                    <a:prstClr val="white">
                      <a:alpha val="60000"/>
                    </a:prstClr>
                  </a:glow>
                </a:effectLst>
                <a:cs typeface="Arial" charset="0"/>
              </a:rPr>
              <a:t>SANGAT MENEKANKAN SUPAYA DIJAGA  KEBAJIKAN JIRAN HINGGA ULAMA MEMPERINCIKAN KONSEP JIRAN IAITU MEREKA YANG TINGGAL BERDEKATAN </a:t>
            </a:r>
            <a:r>
              <a:rPr lang="en-US" b="1" dirty="0" smtClean="0">
                <a:solidFill>
                  <a:prstClr val="black"/>
                </a:solidFill>
                <a:effectLst>
                  <a:glow rad="101600">
                    <a:prstClr val="white">
                      <a:alpha val="60000"/>
                    </a:prstClr>
                  </a:glow>
                </a:effectLst>
                <a:cs typeface="Arial" charset="0"/>
              </a:rPr>
              <a:t>SEHINGGA </a:t>
            </a:r>
            <a:r>
              <a:rPr lang="en-US" b="1" dirty="0">
                <a:solidFill>
                  <a:prstClr val="black"/>
                </a:solidFill>
                <a:effectLst>
                  <a:glow rad="101600">
                    <a:prstClr val="white">
                      <a:alpha val="60000"/>
                    </a:prstClr>
                  </a:glow>
                </a:effectLst>
                <a:cs typeface="Arial" charset="0"/>
              </a:rPr>
              <a:t>40 BUAH RUMAH DARI SEMUA SUDUT. JUSTERU, SETIAP ORANG MEMPUNYAI JIRAN YANG PERLU DIHORMATI DAN DIBERI KECAKNAAN</a:t>
            </a:r>
            <a:r>
              <a:rPr lang="en-US" b="1" dirty="0" smtClean="0">
                <a:solidFill>
                  <a:prstClr val="black"/>
                </a:solidFill>
                <a:effectLst>
                  <a:glow rad="101600">
                    <a:prstClr val="white">
                      <a:alpha val="60000"/>
                    </a:prstClr>
                  </a:glow>
                </a:effectLst>
                <a:cs typeface="Arial" charset="0"/>
              </a:rPr>
              <a:t>.</a:t>
            </a:r>
          </a:p>
          <a:p>
            <a:pPr marL="342900" indent="-342900" algn="just">
              <a:buFontTx/>
              <a:buAutoNum type="arabicPeriod"/>
              <a:defRPr/>
            </a:pPr>
            <a:endParaRPr lang="en-US" sz="1100" b="1" dirty="0">
              <a:solidFill>
                <a:prstClr val="black"/>
              </a:solidFill>
              <a:effectLst>
                <a:glow rad="101600">
                  <a:prstClr val="white">
                    <a:alpha val="60000"/>
                  </a:prstClr>
                </a:glow>
              </a:effectLst>
              <a:cs typeface="Arial" charset="0"/>
            </a:endParaRPr>
          </a:p>
          <a:p>
            <a:pPr marL="342900" indent="-342900" algn="just">
              <a:buFontTx/>
              <a:buAutoNum type="arabicPeriod"/>
              <a:defRPr/>
            </a:pPr>
            <a:r>
              <a:rPr lang="en-US" b="1" dirty="0" smtClean="0">
                <a:solidFill>
                  <a:prstClr val="black"/>
                </a:solidFill>
                <a:effectLst>
                  <a:glow rad="101600">
                    <a:prstClr val="white">
                      <a:alpha val="60000"/>
                    </a:prstClr>
                  </a:glow>
                </a:effectLst>
                <a:cs typeface="Arial" charset="0"/>
              </a:rPr>
              <a:t>ANTARA </a:t>
            </a:r>
            <a:r>
              <a:rPr lang="en-US" b="1" dirty="0">
                <a:solidFill>
                  <a:prstClr val="black"/>
                </a:solidFill>
                <a:effectLst>
                  <a:glow rad="101600">
                    <a:prstClr val="white">
                      <a:alpha val="60000"/>
                    </a:prstClr>
                  </a:glow>
                </a:effectLst>
                <a:cs typeface="Arial" charset="0"/>
              </a:rPr>
              <a:t>PERINGATAN NABI </a:t>
            </a:r>
            <a:r>
              <a:rPr lang="en-US" b="1" dirty="0" smtClean="0">
                <a:solidFill>
                  <a:prstClr val="black"/>
                </a:solidFill>
                <a:effectLst>
                  <a:glow rad="101600">
                    <a:prstClr val="white">
                      <a:alpha val="60000"/>
                    </a:prstClr>
                  </a:glow>
                </a:effectLst>
                <a:cs typeface="Arial" charset="0"/>
              </a:rPr>
              <a:t>S.A.W. </a:t>
            </a:r>
            <a:r>
              <a:rPr lang="en-US" b="1" dirty="0">
                <a:solidFill>
                  <a:prstClr val="black"/>
                </a:solidFill>
                <a:effectLst>
                  <a:glow rad="101600">
                    <a:prstClr val="white">
                      <a:alpha val="60000"/>
                    </a:prstClr>
                  </a:glow>
                </a:effectLst>
                <a:cs typeface="Arial" charset="0"/>
              </a:rPr>
              <a:t>YANG WAJIB DIAMBIL PERHATIAN IALAH: </a:t>
            </a:r>
            <a:endParaRPr lang="en-US" b="1" dirty="0" smtClean="0">
              <a:solidFill>
                <a:prstClr val="black"/>
              </a:solidFill>
              <a:effectLst>
                <a:glow rad="101600">
                  <a:prstClr val="white">
                    <a:alpha val="60000"/>
                  </a:prstClr>
                </a:glow>
              </a:effectLst>
              <a:cs typeface="Arial" charset="0"/>
            </a:endParaRPr>
          </a:p>
          <a:p>
            <a:pPr algn="just">
              <a:defRPr/>
            </a:pPr>
            <a:r>
              <a:rPr lang="en-US" b="1" dirty="0" smtClean="0">
                <a:solidFill>
                  <a:prstClr val="black"/>
                </a:solidFill>
                <a:effectLst>
                  <a:glow rad="101600">
                    <a:prstClr val="white">
                      <a:alpha val="60000"/>
                    </a:prstClr>
                  </a:glow>
                </a:effectLst>
                <a:cs typeface="Arial" charset="0"/>
              </a:rPr>
              <a:t>        KEIMANAN </a:t>
            </a:r>
            <a:r>
              <a:rPr lang="en-US" b="1" dirty="0">
                <a:solidFill>
                  <a:prstClr val="black"/>
                </a:solidFill>
                <a:effectLst>
                  <a:glow rad="101600">
                    <a:prstClr val="white">
                      <a:alpha val="60000"/>
                    </a:prstClr>
                  </a:glow>
                </a:effectLst>
                <a:cs typeface="Arial" charset="0"/>
              </a:rPr>
              <a:t>TIDAK MANTAP KERANA MENYUSAHKAN JIRAN, TIDAK MASUK SYURGA ORANG </a:t>
            </a:r>
            <a:r>
              <a:rPr lang="en-US" b="1" dirty="0" smtClean="0">
                <a:solidFill>
                  <a:prstClr val="black"/>
                </a:solidFill>
                <a:effectLst>
                  <a:glow rad="101600">
                    <a:prstClr val="white">
                      <a:alpha val="60000"/>
                    </a:prstClr>
                  </a:glow>
                </a:effectLst>
                <a:cs typeface="Arial" charset="0"/>
              </a:rPr>
              <a:t>	YANG MENGGANGGU </a:t>
            </a:r>
            <a:r>
              <a:rPr lang="en-US" b="1" dirty="0">
                <a:solidFill>
                  <a:prstClr val="black"/>
                </a:solidFill>
                <a:effectLst>
                  <a:glow rad="101600">
                    <a:prstClr val="white">
                      <a:alpha val="60000"/>
                    </a:prstClr>
                  </a:glow>
                </a:effectLst>
                <a:cs typeface="Arial" charset="0"/>
              </a:rPr>
              <a:t>JIRANNYA DAN JIRAN DIIBARATKAN SEBAGAI KELUARGA TERDEKAT</a:t>
            </a:r>
            <a:r>
              <a:rPr lang="en-US" b="1" dirty="0" smtClean="0">
                <a:solidFill>
                  <a:prstClr val="black"/>
                </a:solidFill>
                <a:effectLst>
                  <a:glow rad="101600">
                    <a:prstClr val="white">
                      <a:alpha val="60000"/>
                    </a:prstClr>
                  </a:glow>
                </a:effectLst>
                <a:cs typeface="Arial" charset="0"/>
              </a:rPr>
              <a:t>.</a:t>
            </a:r>
          </a:p>
          <a:p>
            <a:pPr algn="just">
              <a:defRPr/>
            </a:pPr>
            <a:endParaRPr lang="en-US" sz="1050" b="1" dirty="0">
              <a:solidFill>
                <a:prstClr val="black"/>
              </a:solidFill>
              <a:effectLst>
                <a:glow rad="101600">
                  <a:prstClr val="white">
                    <a:alpha val="60000"/>
                  </a:prstClr>
                </a:glow>
              </a:effectLst>
              <a:cs typeface="Arial" charset="0"/>
            </a:endParaRPr>
          </a:p>
          <a:p>
            <a:pPr marL="342900" indent="-342900" algn="just">
              <a:buFontTx/>
              <a:buAutoNum type="arabicPeriod" startAt="3"/>
              <a:defRPr/>
            </a:pPr>
            <a:r>
              <a:rPr lang="en-US" b="1" dirty="0" smtClean="0">
                <a:solidFill>
                  <a:prstClr val="black"/>
                </a:solidFill>
                <a:effectLst>
                  <a:glow rad="101600">
                    <a:prstClr val="white">
                      <a:alpha val="60000"/>
                    </a:prstClr>
                  </a:glow>
                </a:effectLst>
                <a:cs typeface="Arial" charset="0"/>
              </a:rPr>
              <a:t>ANTARA </a:t>
            </a:r>
            <a:r>
              <a:rPr lang="en-US" b="1" dirty="0">
                <a:solidFill>
                  <a:prstClr val="black"/>
                </a:solidFill>
                <a:effectLst>
                  <a:glow rad="101600">
                    <a:prstClr val="white">
                      <a:alpha val="60000"/>
                    </a:prstClr>
                  </a:glow>
                </a:effectLst>
                <a:cs typeface="Arial" charset="0"/>
              </a:rPr>
              <a:t>PERKARA YANG PERLU DIJAGA SUPAYA TIDAK MENYUSAHKAN JIRAN IALAH </a:t>
            </a:r>
            <a:r>
              <a:rPr lang="en-US" b="1" dirty="0" smtClean="0">
                <a:solidFill>
                  <a:prstClr val="black"/>
                </a:solidFill>
                <a:effectLst>
                  <a:glow rad="101600">
                    <a:prstClr val="white">
                      <a:alpha val="60000"/>
                    </a:prstClr>
                  </a:glow>
                </a:effectLst>
                <a:cs typeface="Arial" charset="0"/>
              </a:rPr>
              <a:t>DENGAN MEMBIARKAN </a:t>
            </a:r>
            <a:r>
              <a:rPr lang="en-US" b="1" dirty="0">
                <a:solidFill>
                  <a:prstClr val="black"/>
                </a:solidFill>
                <a:effectLst>
                  <a:glow rad="101600">
                    <a:prstClr val="white">
                      <a:alpha val="60000"/>
                    </a:prstClr>
                  </a:glow>
                </a:effectLst>
                <a:cs typeface="Arial" charset="0"/>
              </a:rPr>
              <a:t>BINATANG TERNAKAN ATAU PELIHARAAN MENGOTOR, MENGGANGGU ATAU </a:t>
            </a:r>
            <a:r>
              <a:rPr lang="en-US" b="1" dirty="0" smtClean="0">
                <a:solidFill>
                  <a:prstClr val="black"/>
                </a:solidFill>
                <a:effectLst>
                  <a:glow rad="101600">
                    <a:prstClr val="white">
                      <a:alpha val="60000"/>
                    </a:prstClr>
                  </a:glow>
                </a:effectLst>
                <a:cs typeface="Arial" charset="0"/>
              </a:rPr>
              <a:t> MEMBAHAYAKAN .</a:t>
            </a:r>
          </a:p>
          <a:p>
            <a:pPr algn="just">
              <a:defRPr/>
            </a:pPr>
            <a:endParaRPr lang="en-US" b="1" dirty="0">
              <a:solidFill>
                <a:prstClr val="black"/>
              </a:solidFill>
              <a:effectLst>
                <a:glow rad="101600">
                  <a:prstClr val="white">
                    <a:alpha val="60000"/>
                  </a:prstClr>
                </a:glow>
              </a:effectLst>
              <a:cs typeface="Arial" charset="0"/>
            </a:endParaRPr>
          </a:p>
          <a:p>
            <a:pPr marL="342900" indent="-342900" algn="just">
              <a:buFontTx/>
              <a:buAutoNum type="arabicPeriod" startAt="4"/>
              <a:defRPr/>
            </a:pPr>
            <a:r>
              <a:rPr lang="en-US" b="1" dirty="0" smtClean="0">
                <a:solidFill>
                  <a:prstClr val="black"/>
                </a:solidFill>
                <a:effectLst>
                  <a:glow rad="101600">
                    <a:prstClr val="white">
                      <a:alpha val="60000"/>
                    </a:prstClr>
                  </a:glow>
                </a:effectLst>
                <a:cs typeface="Arial" charset="0"/>
              </a:rPr>
              <a:t>PERKASAKAN </a:t>
            </a:r>
            <a:r>
              <a:rPr lang="en-US" b="1" dirty="0">
                <a:solidFill>
                  <a:prstClr val="black"/>
                </a:solidFill>
                <a:effectLst>
                  <a:glow rad="101600">
                    <a:prstClr val="white">
                      <a:alpha val="60000"/>
                    </a:prstClr>
                  </a:glow>
                </a:effectLst>
                <a:cs typeface="Arial" charset="0"/>
              </a:rPr>
              <a:t>INSTITUSI KEJIRANAN DENGAN: </a:t>
            </a:r>
            <a:endParaRPr lang="en-US" b="1" dirty="0" smtClean="0">
              <a:solidFill>
                <a:prstClr val="black"/>
              </a:solidFill>
              <a:effectLst>
                <a:glow rad="101600">
                  <a:prstClr val="white">
                    <a:alpha val="60000"/>
                  </a:prstClr>
                </a:glow>
              </a:effectLst>
              <a:cs typeface="Arial" charset="0"/>
            </a:endParaRPr>
          </a:p>
          <a:p>
            <a:pPr algn="just">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i</a:t>
            </a:r>
            <a:r>
              <a:rPr lang="en-US" b="1" dirty="0">
                <a:solidFill>
                  <a:prstClr val="black"/>
                </a:solidFill>
                <a:effectLst>
                  <a:glow rad="101600">
                    <a:prstClr val="white">
                      <a:alpha val="60000"/>
                    </a:prstClr>
                  </a:glow>
                </a:effectLst>
                <a:cs typeface="Arial" charset="0"/>
              </a:rPr>
              <a:t>.    BERTEGUR SAPA DENGAN MENDAHULUI SALAM</a:t>
            </a:r>
            <a:r>
              <a:rPr lang="en-US" b="1" dirty="0" smtClean="0">
                <a:solidFill>
                  <a:prstClr val="black"/>
                </a:solidFill>
                <a:effectLst>
                  <a:glow rad="101600">
                    <a:prstClr val="white">
                      <a:alpha val="60000"/>
                    </a:prstClr>
                  </a:glow>
                </a:effectLst>
                <a:cs typeface="Arial" charset="0"/>
              </a:rPr>
              <a:t>.</a:t>
            </a:r>
          </a:p>
          <a:p>
            <a:pPr algn="just">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ii</a:t>
            </a:r>
            <a:r>
              <a:rPr lang="en-US" b="1" dirty="0">
                <a:solidFill>
                  <a:prstClr val="black"/>
                </a:solidFill>
                <a:effectLst>
                  <a:glow rad="101600">
                    <a:prstClr val="white">
                      <a:alpha val="60000"/>
                    </a:prstClr>
                  </a:glow>
                </a:effectLst>
                <a:cs typeface="Arial" charset="0"/>
              </a:rPr>
              <a:t>.   MEMPAMERKAN WAJAH YANG CERIA DAN MESRA</a:t>
            </a:r>
            <a:r>
              <a:rPr lang="en-US" b="1" dirty="0" smtClean="0">
                <a:solidFill>
                  <a:prstClr val="black"/>
                </a:solidFill>
                <a:effectLst>
                  <a:glow rad="101600">
                    <a:prstClr val="white">
                      <a:alpha val="60000"/>
                    </a:prstClr>
                  </a:glow>
                </a:effectLst>
                <a:cs typeface="Arial" charset="0"/>
              </a:rPr>
              <a:t>.</a:t>
            </a:r>
          </a:p>
          <a:p>
            <a:pPr algn="just">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iii</a:t>
            </a:r>
            <a:r>
              <a:rPr lang="en-US" b="1" dirty="0">
                <a:solidFill>
                  <a:prstClr val="black"/>
                </a:solidFill>
                <a:effectLst>
                  <a:glow rad="101600">
                    <a:prstClr val="white">
                      <a:alpha val="60000"/>
                    </a:prstClr>
                  </a:glow>
                </a:effectLst>
                <a:cs typeface="Arial" charset="0"/>
              </a:rPr>
              <a:t>.  MEMBERI SUMBANGAN ATAU BANTUAN</a:t>
            </a:r>
            <a:r>
              <a:rPr lang="en-US" b="1" dirty="0" smtClean="0">
                <a:solidFill>
                  <a:prstClr val="black"/>
                </a:solidFill>
                <a:effectLst>
                  <a:glow rad="101600">
                    <a:prstClr val="white">
                      <a:alpha val="60000"/>
                    </a:prstClr>
                  </a:glow>
                </a:effectLst>
                <a:cs typeface="Arial" charset="0"/>
              </a:rPr>
              <a:t>.</a:t>
            </a:r>
          </a:p>
          <a:p>
            <a:pPr algn="just">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iv</a:t>
            </a:r>
            <a:r>
              <a:rPr lang="en-US" b="1" dirty="0">
                <a:solidFill>
                  <a:prstClr val="black"/>
                </a:solidFill>
                <a:effectLst>
                  <a:glow rad="101600">
                    <a:prstClr val="white">
                      <a:alpha val="60000"/>
                    </a:prstClr>
                  </a:glow>
                </a:effectLst>
                <a:cs typeface="Arial" charset="0"/>
              </a:rPr>
              <a:t>.  BEKERJASAMA KE ARAH KEBAIKAN DAN KEHARMONIAN.</a:t>
            </a:r>
            <a:endParaRPr lang="en-US" sz="12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1188848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560" y="51137"/>
            <a:ext cx="814393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88259"/>
            <a:ext cx="9144000" cy="1754326"/>
          </a:xfrm>
          <a:prstGeom prst="rect">
            <a:avLst/>
          </a:prstGeom>
          <a:solidFill>
            <a:schemeClr val="accent6">
              <a:lumMod val="75000"/>
              <a:alpha val="20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وَحَبِيْبِنَا مُحَمَّدٍ وَعَلَى آلِهِ وَصَحْبِهِ أَجْمَعِين.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09408"/>
            <a:ext cx="9144000" cy="1815882"/>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260648"/>
            <a:ext cx="796267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2020451"/>
            <a:ext cx="9144032" cy="861774"/>
          </a:xfrm>
          <a:prstGeom prst="rect">
            <a:avLst/>
          </a:prstGeom>
          <a:solidFill>
            <a:schemeClr val="accent6">
              <a:lumMod val="75000"/>
              <a:alpha val="21000"/>
            </a:schemeClr>
          </a:solidFill>
        </p:spPr>
        <p:txBody>
          <a:bodyPr wrap="square">
            <a:spAutoFit/>
          </a:bodyPr>
          <a:lstStyle/>
          <a:p>
            <a:pPr algn="ctr" rtl="1"/>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وَاَنْتُمْ مُسْلِمُون.</a:t>
            </a:r>
          </a:p>
        </p:txBody>
      </p:sp>
      <p:sp>
        <p:nvSpPr>
          <p:cNvPr id="5" name="TextBox 4"/>
          <p:cNvSpPr txBox="1"/>
          <p:nvPr/>
        </p:nvSpPr>
        <p:spPr>
          <a:xfrm>
            <a:off x="0" y="4122693"/>
            <a:ext cx="9144000" cy="138499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Bertakwalah</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Allah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sesungguhnya</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janganlah</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kita</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semua</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melainkan</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dalam</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keadaan</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Islam.</a:t>
            </a:r>
            <a:endPar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44"/>
            <a:ext cx="9144000" cy="68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68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79325" y="304800"/>
            <a:ext cx="4399474" cy="523220"/>
          </a:xfrm>
          <a:prstGeom prst="rect">
            <a:avLst/>
          </a:prstGeom>
        </p:spPr>
        <p:txBody>
          <a:bodyPr wrap="non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bermasyarakat</a:t>
            </a:r>
            <a:endPar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Snip Same Side Corner Rectangle 3"/>
          <p:cNvSpPr/>
          <p:nvPr/>
        </p:nvSpPr>
        <p:spPr>
          <a:xfrm>
            <a:off x="2964834" y="1442936"/>
            <a:ext cx="5927646" cy="1008112"/>
          </a:xfrm>
          <a:prstGeom prst="snip2SameRect">
            <a:avLst>
              <a:gd name="adj1" fmla="val 10248"/>
              <a:gd name="adj2" fmla="val 1086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ms-MY" sz="2400" b="1" dirty="0" smtClean="0">
                <a:effectLst>
                  <a:outerShdw blurRad="38100" dist="38100" dir="2700000" algn="tl">
                    <a:srgbClr val="000000">
                      <a:alpha val="43137"/>
                    </a:srgbClr>
                  </a:outerShdw>
                </a:effectLst>
              </a:rPr>
              <a:t>Orang yang tinggal berdekatan atau tinggal setempat</a:t>
            </a:r>
            <a:endParaRPr lang="ms-MY" sz="2400" b="1" dirty="0">
              <a:effectLst>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2964834" y="2523056"/>
            <a:ext cx="5927646" cy="1071570"/>
          </a:xfrm>
          <a:prstGeom prst="snip2SameRect">
            <a:avLst>
              <a:gd name="adj1" fmla="val 10248"/>
              <a:gd name="adj2" fmla="val 1086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ms-MY" sz="2400" b="1" dirty="0" smtClean="0">
                <a:effectLst>
                  <a:outerShdw blurRad="38100" dist="38100" dir="2700000" algn="tl">
                    <a:srgbClr val="000000">
                      <a:alpha val="43137"/>
                    </a:srgbClr>
                  </a:outerShdw>
                </a:effectLst>
              </a:rPr>
              <a:t>40 buah rumah dari setiap arah</a:t>
            </a:r>
            <a:endParaRPr lang="en-MY" sz="2400" b="1" dirty="0">
              <a:effectLst>
                <a:outerShdw blurRad="38100" dist="38100" dir="2700000" algn="tl">
                  <a:srgbClr val="000000">
                    <a:alpha val="43137"/>
                  </a:srgbClr>
                </a:outerShdw>
              </a:effectLst>
            </a:endParaRPr>
          </a:p>
        </p:txBody>
      </p:sp>
      <p:sp>
        <p:nvSpPr>
          <p:cNvPr id="6" name="Snip Same Side Corner Rectangle 5"/>
          <p:cNvSpPr/>
          <p:nvPr/>
        </p:nvSpPr>
        <p:spPr>
          <a:xfrm>
            <a:off x="533400" y="4267200"/>
            <a:ext cx="2826366" cy="936104"/>
          </a:xfrm>
          <a:prstGeom prst="snip2SameRect">
            <a:avLst>
              <a:gd name="adj1" fmla="val 10248"/>
              <a:gd name="adj2" fmla="val 10862"/>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Tuntutan Islam</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179512" y="1154904"/>
            <a:ext cx="3024336" cy="1656184"/>
          </a:xfrm>
          <a:prstGeom prst="rightArrow">
            <a:avLst>
              <a:gd name="adj1" fmla="val 61869"/>
              <a:gd name="adj2" fmla="val 5000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Jiran</a:t>
            </a:r>
            <a:endParaRPr lang="en-US" sz="1600" dirty="0"/>
          </a:p>
        </p:txBody>
      </p:sp>
      <p:sp>
        <p:nvSpPr>
          <p:cNvPr id="8" name="Rounded Rectangular Callout 7"/>
          <p:cNvSpPr/>
          <p:nvPr/>
        </p:nvSpPr>
        <p:spPr>
          <a:xfrm>
            <a:off x="1600200" y="5638800"/>
            <a:ext cx="6840760" cy="914400"/>
          </a:xfrm>
          <a:prstGeom prst="wedgeRoundRectCallout">
            <a:avLst>
              <a:gd name="adj1" fmla="val -43776"/>
              <a:gd name="adj2" fmla="val -104554"/>
              <a:gd name="adj3" fmla="val 16667"/>
            </a:avLst>
          </a:prstGeom>
          <a:scene3d>
            <a:camera prst="orthographicFront"/>
            <a:lightRig rig="threePt" dir="t"/>
          </a:scene3d>
          <a:sp3d>
            <a:bevelT w="139700" h="139700" prst="divo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Jalinkan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jiran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dirty="0"/>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7868" y="349484"/>
            <a:ext cx="8429684" cy="523220"/>
          </a:xfrm>
          <a:prstGeom prst="rect">
            <a:avLst/>
          </a:prstGeom>
        </p:spPr>
        <p:txBody>
          <a:bodyPr wrap="square">
            <a:spAutoFit/>
          </a:bodyPr>
          <a:lstStyle/>
          <a:p>
            <a:pPr algn="ct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0" y="4807803"/>
            <a:ext cx="9144000" cy="830997"/>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Barangsiapa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beriman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hari</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janganlah</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menyakiti</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jirannya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18654" y="2359531"/>
            <a:ext cx="9144000" cy="830997"/>
          </a:xfrm>
          <a:prstGeom prst="rect">
            <a:avLst/>
          </a:prstGeom>
          <a:solidFill>
            <a:schemeClr val="accent6">
              <a:lumMod val="75000"/>
              <a:alpha val="17000"/>
            </a:schemeClr>
          </a:solidFill>
        </p:spPr>
        <p:txBody>
          <a:bodyPr wrap="square">
            <a:spAutoFit/>
          </a:bodyPr>
          <a:lstStyle/>
          <a:p>
            <a:pPr lvl="0" algn="ctr" rtl="1" fontAlgn="base">
              <a:spcBef>
                <a:spcPct val="0"/>
              </a:spcBef>
              <a:spcAft>
                <a:spcPct val="0"/>
              </a:spcAft>
            </a:pP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مَنْ كَانَ يُؤْمِنُ بِاللَّهِ وَالْيَوْمِ الآخِرِ فَلاَ يُؤْذِ جَارَهُ</a:t>
            </a:r>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nip Same Side Corner Rectangle 2"/>
          <p:cNvSpPr/>
          <p:nvPr/>
        </p:nvSpPr>
        <p:spPr>
          <a:xfrm>
            <a:off x="609600" y="1194048"/>
            <a:ext cx="8001000" cy="1164704"/>
          </a:xfrm>
          <a:prstGeom prst="snip2SameRect">
            <a:avLst>
              <a:gd name="adj1" fmla="val 8485"/>
              <a:gd name="adj2" fmla="val 9546"/>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Adakah jiran-jiran kita terselamat dari keburukan tangan-tangan kita?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Snip Same Side Corner Rectangle 3"/>
          <p:cNvSpPr/>
          <p:nvPr/>
        </p:nvSpPr>
        <p:spPr>
          <a:xfrm>
            <a:off x="609600" y="2434952"/>
            <a:ext cx="8001000" cy="1143000"/>
          </a:xfrm>
          <a:prstGeom prst="snip2SameRect">
            <a:avLst>
              <a:gd name="adj1" fmla="val 8485"/>
              <a:gd name="adj2" fmla="val 9546"/>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Adakah Jiran-jiran kita terselamat dari bahana lidah kita?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027001" y="304800"/>
            <a:ext cx="3216265" cy="523220"/>
          </a:xfrm>
          <a:prstGeom prst="rect">
            <a:avLst/>
          </a:prstGeom>
        </p:spPr>
        <p:txBody>
          <a:bodyPr wrap="non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Muhasabah</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endPar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Snip Same Side Corner Rectangle 5"/>
          <p:cNvSpPr/>
          <p:nvPr/>
        </p:nvSpPr>
        <p:spPr>
          <a:xfrm>
            <a:off x="609600" y="3675923"/>
            <a:ext cx="8001000" cy="1121229"/>
          </a:xfrm>
          <a:prstGeom prst="snip2SameRect">
            <a:avLst>
              <a:gd name="adj1" fmla="val 8485"/>
              <a:gd name="adj2" fmla="val 9546"/>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Adakah jiran-jiran kita merasa aman dari perbuatan buruk kita?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loud Callout 6"/>
          <p:cNvSpPr/>
          <p:nvPr/>
        </p:nvSpPr>
        <p:spPr>
          <a:xfrm>
            <a:off x="2514600" y="4648200"/>
            <a:ext cx="6324600" cy="1905000"/>
          </a:xfrm>
          <a:prstGeom prst="cloudCallout">
            <a:avLst>
              <a:gd name="adj1" fmla="val -64614"/>
              <a:gd name="adj2" fmla="val 5193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rPr>
              <a:t>“Barangsiapa yang beriman kepada Allah dan hari akhirat maka janganlah dia menyakiti jirannya”. </a:t>
            </a:r>
            <a:endParaRPr lang="en-MY" sz="2400" b="1"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859787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1205</Words>
  <Application>Microsoft Office PowerPoint</Application>
  <PresentationFormat>On-screen Show (4:3)</PresentationFormat>
  <Paragraphs>133</Paragraphs>
  <Slides>35</Slides>
  <Notes>0</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1_Office Theme</vt:lpstr>
      <vt:lpstr>4_Office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5</cp:revision>
  <dcterms:created xsi:type="dcterms:W3CDTF">2019-11-17T07:13:24Z</dcterms:created>
  <dcterms:modified xsi:type="dcterms:W3CDTF">2019-11-20T04:41:49Z</dcterms:modified>
</cp:coreProperties>
</file>